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8" r:id="rId4"/>
    <p:sldId id="319" r:id="rId5"/>
    <p:sldId id="256" r:id="rId6"/>
    <p:sldId id="347" r:id="rId7"/>
    <p:sldId id="348" r:id="rId8"/>
    <p:sldId id="345" r:id="rId9"/>
    <p:sldId id="329" r:id="rId10"/>
    <p:sldId id="349" r:id="rId11"/>
    <p:sldId id="351" r:id="rId12"/>
    <p:sldId id="333" r:id="rId13"/>
    <p:sldId id="340" r:id="rId14"/>
    <p:sldId id="316" r:id="rId15"/>
    <p:sldId id="336" r:id="rId16"/>
    <p:sldId id="337" r:id="rId17"/>
    <p:sldId id="338" r:id="rId18"/>
    <p:sldId id="321" r:id="rId19"/>
    <p:sldId id="346" r:id="rId20"/>
    <p:sldId id="325" r:id="rId21"/>
    <p:sldId id="339" r:id="rId22"/>
    <p:sldId id="311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 Semilight" panose="020B0502040204020203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pos="5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E6E6"/>
    <a:srgbClr val="D9D9D9"/>
    <a:srgbClr val="00B0F0"/>
    <a:srgbClr val="085DC4"/>
    <a:srgbClr val="F8F8F8"/>
    <a:srgbClr val="006AFF"/>
    <a:srgbClr val="F9FAFB"/>
    <a:srgbClr val="FFFFFF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52" y="968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  <p:guide pos="279"/>
        <p:guide pos="52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.png"/><Relationship Id="rId18" Type="http://schemas.openxmlformats.org/officeDocument/2006/relationships/image" Target="../media/image1.png"/><Relationship Id="rId3" Type="http://schemas.openxmlformats.org/officeDocument/2006/relationships/tags" Target="../tags/tag23.xml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22.xml"/><Relationship Id="rId16" Type="http://schemas.openxmlformats.org/officeDocument/2006/relationships/image" Target="../media/image22.png"/><Relationship Id="rId20" Type="http://schemas.openxmlformats.org/officeDocument/2006/relationships/image" Target="../media/image9.png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25.xml"/><Relationship Id="rId15" Type="http://schemas.openxmlformats.org/officeDocument/2006/relationships/image" Target="../media/image21.png"/><Relationship Id="rId10" Type="http://schemas.openxmlformats.org/officeDocument/2006/relationships/image" Target="../media/image4.png"/><Relationship Id="rId19" Type="http://schemas.openxmlformats.org/officeDocument/2006/relationships/image" Target="../media/image24.png"/><Relationship Id="rId4" Type="http://schemas.openxmlformats.org/officeDocument/2006/relationships/tags" Target="../tags/tag24.xml"/><Relationship Id="rId9" Type="http://schemas.openxmlformats.org/officeDocument/2006/relationships/image" Target="../media/image3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jpg"/><Relationship Id="rId5" Type="http://schemas.openxmlformats.org/officeDocument/2006/relationships/tags" Target="../tags/tag30.xml"/><Relationship Id="rId10" Type="http://schemas.openxmlformats.org/officeDocument/2006/relationships/image" Target="../media/image5.png"/><Relationship Id="rId4" Type="http://schemas.openxmlformats.org/officeDocument/2006/relationships/tags" Target="../tags/tag29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7.png"/><Relationship Id="rId5" Type="http://schemas.openxmlformats.org/officeDocument/2006/relationships/tags" Target="../tags/tag35.xml"/><Relationship Id="rId10" Type="http://schemas.openxmlformats.org/officeDocument/2006/relationships/image" Target="../media/image5.png"/><Relationship Id="rId4" Type="http://schemas.openxmlformats.org/officeDocument/2006/relationships/tags" Target="../tags/tag34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.png"/><Relationship Id="rId18" Type="http://schemas.openxmlformats.org/officeDocument/2006/relationships/image" Target="../media/image1.png"/><Relationship Id="rId3" Type="http://schemas.openxmlformats.org/officeDocument/2006/relationships/image" Target="../media/image30.PNG"/><Relationship Id="rId12" Type="http://schemas.openxmlformats.org/officeDocument/2006/relationships/image" Target="../media/image130.png"/><Relationship Id="rId17" Type="http://schemas.openxmlformats.org/officeDocument/2006/relationships/image" Target="../media/image32.png"/><Relationship Id="rId2" Type="http://schemas.openxmlformats.org/officeDocument/2006/relationships/image" Target="../media/image350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20.png"/><Relationship Id="rId15" Type="http://schemas.openxmlformats.org/officeDocument/2006/relationships/image" Target="../media/image4.png"/><Relationship Id="rId10" Type="http://schemas.openxmlformats.org/officeDocument/2006/relationships/image" Target="../media/image110.png"/><Relationship Id="rId9" Type="http://schemas.openxmlformats.org/officeDocument/2006/relationships/image" Target="../media/image100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8.xml"/><Relationship Id="rId7" Type="http://schemas.openxmlformats.org/officeDocument/2006/relationships/image" Target="../media/image34.png"/><Relationship Id="rId12" Type="http://schemas.openxmlformats.org/officeDocument/2006/relationships/image" Target="../media/image5.png"/><Relationship Id="rId2" Type="http://schemas.openxmlformats.org/officeDocument/2006/relationships/tags" Target="../tags/tag37.xml"/><Relationship Id="rId16" Type="http://schemas.openxmlformats.org/officeDocument/2006/relationships/image" Target="../media/image1.png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tags" Target="../tags/tag40.xml"/><Relationship Id="rId15" Type="http://schemas.openxmlformats.org/officeDocument/2006/relationships/image" Target="../media/image35.png"/><Relationship Id="rId10" Type="http://schemas.openxmlformats.org/officeDocument/2006/relationships/image" Target="../media/image3.png"/><Relationship Id="rId4" Type="http://schemas.openxmlformats.org/officeDocument/2006/relationships/tags" Target="../tags/tag39.xml"/><Relationship Id="rId9" Type="http://schemas.openxmlformats.org/officeDocument/2006/relationships/image" Target="../media/image2.png"/><Relationship Id="rId1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.png"/><Relationship Id="rId5" Type="http://schemas.openxmlformats.org/officeDocument/2006/relationships/tags" Target="../tags/tag10.xml"/><Relationship Id="rId10" Type="http://schemas.openxmlformats.org/officeDocument/2006/relationships/image" Target="../media/image5.png"/><Relationship Id="rId4" Type="http://schemas.openxmlformats.org/officeDocument/2006/relationships/tags" Target="../tags/tag9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0" Type="http://schemas.openxmlformats.org/officeDocument/2006/relationships/image" Target="../media/image5.pn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20.xml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tags" Target="../tags/tag19.xml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1" y="1777989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주거지 분석 및 추천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1A48DC-8AC7-E86D-986E-417E25B7B9F5}"/>
              </a:ext>
            </a:extLst>
          </p:cNvPr>
          <p:cNvSpPr/>
          <p:nvPr/>
        </p:nvSpPr>
        <p:spPr>
          <a:xfrm>
            <a:off x="0" y="6523567"/>
            <a:ext cx="12192000" cy="1455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D9BA7-6B87-4610-3618-AF515B293B27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F3E2B-88FD-50D2-C86F-9009ED0F794D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600" y="2912642"/>
            <a:ext cx="576665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46641"/>
              </p:ext>
            </p:extLst>
          </p:nvPr>
        </p:nvGraphicFramePr>
        <p:xfrm>
          <a:off x="6819901" y="472399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One_Team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75060F8-958E-591C-0DE7-8DD0B567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13" y="2388715"/>
            <a:ext cx="1405509" cy="344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8AB08-3B90-ABE9-93EA-564642201BEE}"/>
              </a:ext>
            </a:extLst>
          </p:cNvPr>
          <p:cNvSpPr txBox="1"/>
          <p:nvPr/>
        </p:nvSpPr>
        <p:spPr>
          <a:xfrm>
            <a:off x="485601" y="1347102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433166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364683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339657" y="2837032"/>
            <a:ext cx="1619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433166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FC623-191A-43F7-CAD1-CA4C08A3C729}"/>
              </a:ext>
            </a:extLst>
          </p:cNvPr>
          <p:cNvSpPr/>
          <p:nvPr/>
        </p:nvSpPr>
        <p:spPr>
          <a:xfrm>
            <a:off x="1201732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D2F4F-1ECE-62E0-A5AA-C6B459618627}"/>
              </a:ext>
            </a:extLst>
          </p:cNvPr>
          <p:cNvSpPr/>
          <p:nvPr/>
        </p:nvSpPr>
        <p:spPr>
          <a:xfrm>
            <a:off x="2258233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82149-1221-D3BD-850A-3BE9AFF4D5B2}"/>
              </a:ext>
            </a:extLst>
          </p:cNvPr>
          <p:cNvSpPr/>
          <p:nvPr/>
        </p:nvSpPr>
        <p:spPr>
          <a:xfrm>
            <a:off x="3316305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411059-A978-5432-1D1D-B3035BAEB370}"/>
              </a:ext>
            </a:extLst>
          </p:cNvPr>
          <p:cNvSpPr/>
          <p:nvPr/>
        </p:nvSpPr>
        <p:spPr>
          <a:xfrm>
            <a:off x="437060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B29661-A1A0-FDD0-2C76-A07FAC3DA3BA}"/>
              </a:ext>
            </a:extLst>
          </p:cNvPr>
          <p:cNvSpPr/>
          <p:nvPr/>
        </p:nvSpPr>
        <p:spPr>
          <a:xfrm>
            <a:off x="5429694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E3116-53A1-02C4-E92D-0E08594CAFB3}"/>
              </a:ext>
            </a:extLst>
          </p:cNvPr>
          <p:cNvSpPr/>
          <p:nvPr/>
        </p:nvSpPr>
        <p:spPr>
          <a:xfrm>
            <a:off x="648744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2C33D-31A8-0EBD-7247-C90F0E2510AC}"/>
              </a:ext>
            </a:extLst>
          </p:cNvPr>
          <p:cNvGrpSpPr/>
          <p:nvPr/>
        </p:nvGrpSpPr>
        <p:grpSpPr>
          <a:xfrm>
            <a:off x="1515323" y="2156438"/>
            <a:ext cx="426317" cy="312902"/>
            <a:chOff x="1604548" y="2137545"/>
            <a:chExt cx="426317" cy="3129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FD1586D-402F-E1BA-5FFC-01D452DD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D3114-298C-C4F6-0B27-34039FA6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CD8C5C-FB27-DBFB-5342-BC7291D9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1B657F-C2E5-2A94-29E0-C3AABE946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14" y="2118927"/>
            <a:ext cx="364264" cy="364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D02E45-895F-0BBB-344C-227C35B98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919" y="2119047"/>
            <a:ext cx="179388" cy="3562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ABA3F2-6934-8A50-07AB-ACDB762806FC}"/>
              </a:ext>
            </a:extLst>
          </p:cNvPr>
          <p:cNvSpPr txBox="1"/>
          <p:nvPr/>
        </p:nvSpPr>
        <p:spPr>
          <a:xfrm>
            <a:off x="225561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4CC43-CD27-6DF2-7012-B26B6F235574}"/>
              </a:ext>
            </a:extLst>
          </p:cNvPr>
          <p:cNvSpPr txBox="1"/>
          <p:nvPr/>
        </p:nvSpPr>
        <p:spPr>
          <a:xfrm>
            <a:off x="331835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8C4003-9511-737C-8170-541AC91B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511" y="2101993"/>
            <a:ext cx="324501" cy="368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52208C-45B9-E8E5-F68D-FDF6F03C15E5}"/>
              </a:ext>
            </a:extLst>
          </p:cNvPr>
          <p:cNvSpPr txBox="1"/>
          <p:nvPr/>
        </p:nvSpPr>
        <p:spPr>
          <a:xfrm>
            <a:off x="4372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FC82D-0894-1A4A-0B14-D302CC6F1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942" y="2132199"/>
            <a:ext cx="368116" cy="336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CDF0FD-FE5C-DC67-94A9-5F6671BB61CB}"/>
              </a:ext>
            </a:extLst>
          </p:cNvPr>
          <p:cNvSpPr txBox="1"/>
          <p:nvPr/>
        </p:nvSpPr>
        <p:spPr>
          <a:xfrm>
            <a:off x="543265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E3C980-E3F2-8492-BFE5-5EA9DA847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381" y="2107179"/>
            <a:ext cx="368116" cy="3681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BD54D-6AEC-870C-D796-5F82E9C69C7F}"/>
              </a:ext>
            </a:extLst>
          </p:cNvPr>
          <p:cNvSpPr txBox="1"/>
          <p:nvPr/>
        </p:nvSpPr>
        <p:spPr>
          <a:xfrm>
            <a:off x="649227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6C1CE-21AD-0832-96F5-4DA92E0BF0AE}"/>
              </a:ext>
            </a:extLst>
          </p:cNvPr>
          <p:cNvSpPr txBox="1"/>
          <p:nvPr/>
        </p:nvSpPr>
        <p:spPr>
          <a:xfrm>
            <a:off x="1199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인구 밀집도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D72650-81E2-6884-3438-AADC8C67B737}"/>
              </a:ext>
            </a:extLst>
          </p:cNvPr>
          <p:cNvSpPr/>
          <p:nvPr/>
        </p:nvSpPr>
        <p:spPr>
          <a:xfrm>
            <a:off x="3457462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52572-4657-FE18-EA99-26776C5F281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F09294-2819-6939-BB2F-EFCCB6AEE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00" name="타원 99">
            <a:extLst>
              <a:ext uri="{FF2B5EF4-FFF2-40B4-BE49-F238E27FC236}">
                <a16:creationId xmlns:a16="http://schemas.microsoft.com/office/drawing/2014/main" id="{E8002D3B-09B6-0456-A721-FA1F7AE9CE21}"/>
              </a:ext>
            </a:extLst>
          </p:cNvPr>
          <p:cNvSpPr/>
          <p:nvPr/>
        </p:nvSpPr>
        <p:spPr>
          <a:xfrm>
            <a:off x="3024260" y="41182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3C9004-5643-9DE8-2965-B7FFE742D8A8}"/>
              </a:ext>
            </a:extLst>
          </p:cNvPr>
          <p:cNvGrpSpPr/>
          <p:nvPr/>
        </p:nvGrpSpPr>
        <p:grpSpPr>
          <a:xfrm>
            <a:off x="1515758" y="2156608"/>
            <a:ext cx="424715" cy="315252"/>
            <a:chOff x="1551839" y="2156608"/>
            <a:chExt cx="424715" cy="3152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659BB19-7FAA-6D77-4274-72206E57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BB1C9EC-2686-2B8C-7DD5-875C62A1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F297B96-0D50-49C4-5B47-9EE5B5541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08D0902-833B-AE14-8A1E-D0773C724176}"/>
              </a:ext>
            </a:extLst>
          </p:cNvPr>
          <p:cNvSpPr txBox="1"/>
          <p:nvPr/>
        </p:nvSpPr>
        <p:spPr>
          <a:xfrm>
            <a:off x="1200088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EA2EB1B-8285-C788-4315-E7FF7673F16F}"/>
              </a:ext>
            </a:extLst>
          </p:cNvPr>
          <p:cNvSpPr/>
          <p:nvPr/>
        </p:nvSpPr>
        <p:spPr>
          <a:xfrm>
            <a:off x="2123033" y="267204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FF5829B-584F-22F6-689C-E1BAD778FD1D}"/>
              </a:ext>
            </a:extLst>
          </p:cNvPr>
          <p:cNvSpPr/>
          <p:nvPr/>
        </p:nvSpPr>
        <p:spPr>
          <a:xfrm>
            <a:off x="1230985" y="215643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5F8EC0-5EE3-0EC3-3AF5-AE19A59E777D}"/>
              </a:ext>
            </a:extLst>
          </p:cNvPr>
          <p:cNvGrpSpPr/>
          <p:nvPr/>
        </p:nvGrpSpPr>
        <p:grpSpPr>
          <a:xfrm>
            <a:off x="3703507" y="6018594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8DA25CF-6965-109D-B4BB-CB7973DDE259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B5037E-40E4-3890-152E-A28522C3C9E8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graphicFrame>
        <p:nvGraphicFramePr>
          <p:cNvPr id="61" name="표 49">
            <a:extLst>
              <a:ext uri="{FF2B5EF4-FFF2-40B4-BE49-F238E27FC236}">
                <a16:creationId xmlns:a16="http://schemas.microsoft.com/office/drawing/2014/main" id="{C6B6A7F5-2CA0-29F2-E090-31F4DAE5D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6017"/>
              </p:ext>
            </p:extLst>
          </p:nvPr>
        </p:nvGraphicFramePr>
        <p:xfrm>
          <a:off x="8693098" y="618380"/>
          <a:ext cx="3263422" cy="182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지역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선택된 자치구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1737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항목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 밀집도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12114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선택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분석하기 버튼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192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26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433166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364683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339657" y="2837032"/>
            <a:ext cx="1619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433166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FC623-191A-43F7-CAD1-CA4C08A3C729}"/>
              </a:ext>
            </a:extLst>
          </p:cNvPr>
          <p:cNvSpPr/>
          <p:nvPr/>
        </p:nvSpPr>
        <p:spPr>
          <a:xfrm>
            <a:off x="1201732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D2F4F-1ECE-62E0-A5AA-C6B459618627}"/>
              </a:ext>
            </a:extLst>
          </p:cNvPr>
          <p:cNvSpPr/>
          <p:nvPr/>
        </p:nvSpPr>
        <p:spPr>
          <a:xfrm>
            <a:off x="2258233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82149-1221-D3BD-850A-3BE9AFF4D5B2}"/>
              </a:ext>
            </a:extLst>
          </p:cNvPr>
          <p:cNvSpPr/>
          <p:nvPr/>
        </p:nvSpPr>
        <p:spPr>
          <a:xfrm>
            <a:off x="3316305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411059-A978-5432-1D1D-B3035BAEB370}"/>
              </a:ext>
            </a:extLst>
          </p:cNvPr>
          <p:cNvSpPr/>
          <p:nvPr/>
        </p:nvSpPr>
        <p:spPr>
          <a:xfrm>
            <a:off x="437060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B29661-A1A0-FDD0-2C76-A07FAC3DA3BA}"/>
              </a:ext>
            </a:extLst>
          </p:cNvPr>
          <p:cNvSpPr/>
          <p:nvPr/>
        </p:nvSpPr>
        <p:spPr>
          <a:xfrm>
            <a:off x="5429694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E3116-53A1-02C4-E92D-0E08594CAFB3}"/>
              </a:ext>
            </a:extLst>
          </p:cNvPr>
          <p:cNvSpPr/>
          <p:nvPr/>
        </p:nvSpPr>
        <p:spPr>
          <a:xfrm>
            <a:off x="648744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2C33D-31A8-0EBD-7247-C90F0E2510AC}"/>
              </a:ext>
            </a:extLst>
          </p:cNvPr>
          <p:cNvGrpSpPr/>
          <p:nvPr/>
        </p:nvGrpSpPr>
        <p:grpSpPr>
          <a:xfrm>
            <a:off x="1515323" y="2156438"/>
            <a:ext cx="426317" cy="312902"/>
            <a:chOff x="1604548" y="2137545"/>
            <a:chExt cx="426317" cy="3129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FD1586D-402F-E1BA-5FFC-01D452DD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D3114-298C-C4F6-0B27-34039FA6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CD8C5C-FB27-DBFB-5342-BC7291D9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1B657F-C2E5-2A94-29E0-C3AABE9467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14" y="2118927"/>
            <a:ext cx="364264" cy="364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D02E45-895F-0BBB-344C-227C35B98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919" y="2119047"/>
            <a:ext cx="179388" cy="3562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ABA3F2-6934-8A50-07AB-ACDB762806FC}"/>
              </a:ext>
            </a:extLst>
          </p:cNvPr>
          <p:cNvSpPr txBox="1"/>
          <p:nvPr/>
        </p:nvSpPr>
        <p:spPr>
          <a:xfrm>
            <a:off x="225561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4CC43-CD27-6DF2-7012-B26B6F235574}"/>
              </a:ext>
            </a:extLst>
          </p:cNvPr>
          <p:cNvSpPr txBox="1"/>
          <p:nvPr/>
        </p:nvSpPr>
        <p:spPr>
          <a:xfrm>
            <a:off x="331835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8C4003-9511-737C-8170-541AC91B41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511" y="2101993"/>
            <a:ext cx="324501" cy="368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52208C-45B9-E8E5-F68D-FDF6F03C15E5}"/>
              </a:ext>
            </a:extLst>
          </p:cNvPr>
          <p:cNvSpPr txBox="1"/>
          <p:nvPr/>
        </p:nvSpPr>
        <p:spPr>
          <a:xfrm>
            <a:off x="4372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FC82D-0894-1A4A-0B14-D302CC6F1D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942" y="2132199"/>
            <a:ext cx="368116" cy="336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CDF0FD-FE5C-DC67-94A9-5F6671BB61CB}"/>
              </a:ext>
            </a:extLst>
          </p:cNvPr>
          <p:cNvSpPr txBox="1"/>
          <p:nvPr/>
        </p:nvSpPr>
        <p:spPr>
          <a:xfrm>
            <a:off x="543265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E3C980-E3F2-8492-BFE5-5EA9DA8476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381" y="2107179"/>
            <a:ext cx="368116" cy="3681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BD54D-6AEC-870C-D796-5F82E9C69C7F}"/>
              </a:ext>
            </a:extLst>
          </p:cNvPr>
          <p:cNvSpPr txBox="1"/>
          <p:nvPr/>
        </p:nvSpPr>
        <p:spPr>
          <a:xfrm>
            <a:off x="649227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6C1CE-21AD-0832-96F5-4DA92E0BF0AE}"/>
              </a:ext>
            </a:extLst>
          </p:cNvPr>
          <p:cNvSpPr txBox="1"/>
          <p:nvPr/>
        </p:nvSpPr>
        <p:spPr>
          <a:xfrm>
            <a:off x="1199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인구 밀집도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52572-4657-FE18-EA99-26776C5F281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F09294-2819-6939-BB2F-EFCCB6AEE5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3C9004-5643-9DE8-2965-B7FFE742D8A8}"/>
              </a:ext>
            </a:extLst>
          </p:cNvPr>
          <p:cNvGrpSpPr/>
          <p:nvPr/>
        </p:nvGrpSpPr>
        <p:grpSpPr>
          <a:xfrm>
            <a:off x="1515758" y="2156608"/>
            <a:ext cx="424715" cy="315252"/>
            <a:chOff x="1551839" y="2156608"/>
            <a:chExt cx="424715" cy="3152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659BB19-7FAA-6D77-4274-72206E57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BB1C9EC-2686-2B8C-7DD5-875C62A1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F297B96-0D50-49C4-5B47-9EE5B5541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08D0902-833B-AE14-8A1E-D0773C724176}"/>
              </a:ext>
            </a:extLst>
          </p:cNvPr>
          <p:cNvSpPr txBox="1"/>
          <p:nvPr/>
        </p:nvSpPr>
        <p:spPr>
          <a:xfrm>
            <a:off x="1200088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5F8EC0-5EE3-0EC3-3AF5-AE19A59E777D}"/>
              </a:ext>
            </a:extLst>
          </p:cNvPr>
          <p:cNvGrpSpPr/>
          <p:nvPr/>
        </p:nvGrpSpPr>
        <p:grpSpPr>
          <a:xfrm>
            <a:off x="3703507" y="6018594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8DA25CF-6965-109D-B4BB-CB7973DDE259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B5037E-40E4-3890-152E-A28522C3C9E8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FF9EA2-F0B3-5B6F-AD9E-446C22111BC6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2" name="Scrollbar">
              <a:extLst>
                <a:ext uri="{FF2B5EF4-FFF2-40B4-BE49-F238E27FC236}">
                  <a16:creationId xmlns:a16="http://schemas.microsoft.com/office/drawing/2014/main" id="{90DD104C-73E1-D687-185F-E0DEAEFB5BEC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9" name="Track">
                <a:extLst>
                  <a:ext uri="{FF2B5EF4-FFF2-40B4-BE49-F238E27FC236}">
                    <a16:creationId xmlns:a16="http://schemas.microsoft.com/office/drawing/2014/main" id="{22BDF198-4A49-11F6-B415-7FF3456BD8B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Button Down">
                <a:extLst>
                  <a:ext uri="{FF2B5EF4-FFF2-40B4-BE49-F238E27FC236}">
                    <a16:creationId xmlns:a16="http://schemas.microsoft.com/office/drawing/2014/main" id="{8E4606A8-61B6-E457-056C-3588A31D2052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Button Up">
                <a:extLst>
                  <a:ext uri="{FF2B5EF4-FFF2-40B4-BE49-F238E27FC236}">
                    <a16:creationId xmlns:a16="http://schemas.microsoft.com/office/drawing/2014/main" id="{535C0D0F-065B-A22C-88C1-6F929ACB74AC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Scroll Thumb">
                <a:extLst>
                  <a:ext uri="{FF2B5EF4-FFF2-40B4-BE49-F238E27FC236}">
                    <a16:creationId xmlns:a16="http://schemas.microsoft.com/office/drawing/2014/main" id="{0363F849-64AA-F553-18A7-124B7C521933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2255506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D4B95973-2B29-27BE-20D3-0EBD5674769A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B805C1B7-14CF-7229-41A1-4A22E5851BC5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1B09661E-FBB4-3B90-5418-93E22A5F90B5}"/>
              </a:ext>
            </a:extLst>
          </p:cNvPr>
          <p:cNvSpPr/>
          <p:nvPr/>
        </p:nvSpPr>
        <p:spPr>
          <a:xfrm>
            <a:off x="8202085" y="345475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EE3331A-75B3-17B3-5BF0-F847FC88B93F}"/>
              </a:ext>
            </a:extLst>
          </p:cNvPr>
          <p:cNvGrpSpPr/>
          <p:nvPr/>
        </p:nvGrpSpPr>
        <p:grpSpPr>
          <a:xfrm>
            <a:off x="8300297" y="2746480"/>
            <a:ext cx="232192" cy="674186"/>
            <a:chOff x="8178178" y="3712099"/>
            <a:chExt cx="232192" cy="674186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BA2CF24-578B-02AB-0179-C783999CC532}"/>
                </a:ext>
              </a:extLst>
            </p:cNvPr>
            <p:cNvSpPr/>
            <p:nvPr/>
          </p:nvSpPr>
          <p:spPr>
            <a:xfrm>
              <a:off x="8178178" y="4094056"/>
              <a:ext cx="232192" cy="232192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988C319-014E-92E9-BF85-B4E06FA1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3664" y="4226917"/>
              <a:ext cx="129444" cy="159368"/>
            </a:xfrm>
            <a:prstGeom prst="rect">
              <a:avLst/>
            </a:prstGeom>
          </p:spPr>
        </p:pic>
        <p:sp>
          <p:nvSpPr>
            <p:cNvPr id="102" name="화살표: 아래쪽 101">
              <a:extLst>
                <a:ext uri="{FF2B5EF4-FFF2-40B4-BE49-F238E27FC236}">
                  <a16:creationId xmlns:a16="http://schemas.microsoft.com/office/drawing/2014/main" id="{C6AD0127-9F18-CB42-B2B8-8CB8B8D5D990}"/>
                </a:ext>
              </a:extLst>
            </p:cNvPr>
            <p:cNvSpPr/>
            <p:nvPr/>
          </p:nvSpPr>
          <p:spPr>
            <a:xfrm>
              <a:off x="8231817" y="3712099"/>
              <a:ext cx="128914" cy="427823"/>
            </a:xfrm>
            <a:prstGeom prst="downArrow">
              <a:avLst>
                <a:gd name="adj1" fmla="val 50000"/>
                <a:gd name="adj2" fmla="val 68275"/>
              </a:avLst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3" name="표 49">
            <a:extLst>
              <a:ext uri="{FF2B5EF4-FFF2-40B4-BE49-F238E27FC236}">
                <a16:creationId xmlns:a16="http://schemas.microsoft.com/office/drawing/2014/main" id="{7607BD2E-D326-ED18-C1F3-76A57BC80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45254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 클릭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하단에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563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045361"/>
            <a:ext cx="8370273" cy="5552287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61253"/>
              </p:ext>
            </p:extLst>
          </p:nvPr>
        </p:nvGraphicFramePr>
        <p:xfrm>
          <a:off x="8693098" y="618380"/>
          <a:ext cx="3263422" cy="139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탭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탭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그래프로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435181" y="2997200"/>
            <a:ext cx="7965869" cy="359498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385065" y="2722074"/>
            <a:ext cx="646595" cy="276386"/>
            <a:chOff x="1058333" y="2678951"/>
            <a:chExt cx="713317" cy="319509"/>
          </a:xfrm>
          <a:solidFill>
            <a:schemeClr val="bg2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388239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663327" y="2722074"/>
            <a:ext cx="646595" cy="276386"/>
            <a:chOff x="1058333" y="2678951"/>
            <a:chExt cx="713317" cy="319509"/>
          </a:xfrm>
          <a:solidFill>
            <a:schemeClr val="bg2">
              <a:lumMod val="75000"/>
            </a:schemeClr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663326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F86E77-FE7D-4863-8DF9-060D3C90BBC9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3" name="Scrollbar">
              <a:extLst>
                <a:ext uri="{FF2B5EF4-FFF2-40B4-BE49-F238E27FC236}">
                  <a16:creationId xmlns:a16="http://schemas.microsoft.com/office/drawing/2014/main" id="{ED63B590-58EE-7438-F6CB-A82FF29D214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6" name="Track">
                <a:extLst>
                  <a:ext uri="{FF2B5EF4-FFF2-40B4-BE49-F238E27FC236}">
                    <a16:creationId xmlns:a16="http://schemas.microsoft.com/office/drawing/2014/main" id="{BEBD1921-0482-CB24-4520-74BF53AAD3E2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Button Down">
                <a:extLst>
                  <a:ext uri="{FF2B5EF4-FFF2-40B4-BE49-F238E27FC236}">
                    <a16:creationId xmlns:a16="http://schemas.microsoft.com/office/drawing/2014/main" id="{C8226B2A-C88D-58A2-18A3-F8D600D521D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Button Up">
                <a:extLst>
                  <a:ext uri="{FF2B5EF4-FFF2-40B4-BE49-F238E27FC236}">
                    <a16:creationId xmlns:a16="http://schemas.microsoft.com/office/drawing/2014/main" id="{CBC4B894-DA0B-DF9A-A8A1-FF286961839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79B425C-81BD-3DB1-658C-D5B55216993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2D597DA3-CFC9-9175-A3B5-F2641E6ACACA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Scroll Thumb">
            <a:extLst>
              <a:ext uri="{FF2B5EF4-FFF2-40B4-BE49-F238E27FC236}">
                <a16:creationId xmlns:a16="http://schemas.microsoft.com/office/drawing/2014/main" id="{A1E69CE4-9196-AE41-F246-E9F32CF1D6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3954243"/>
            <a:ext cx="92381" cy="198512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85B49E-7E7E-933C-3C00-295588C0ED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319" y="3332153"/>
            <a:ext cx="6170248" cy="323662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F91D8C0-1D75-7B03-0505-12700CF598CB}"/>
              </a:ext>
            </a:extLst>
          </p:cNvPr>
          <p:cNvSpPr/>
          <p:nvPr/>
        </p:nvSpPr>
        <p:spPr>
          <a:xfrm>
            <a:off x="966119" y="333664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70F8CC-88E1-E6A5-D255-A44426AA3C6D}"/>
              </a:ext>
            </a:extLst>
          </p:cNvPr>
          <p:cNvSpPr/>
          <p:nvPr/>
        </p:nvSpPr>
        <p:spPr>
          <a:xfrm>
            <a:off x="393230" y="251557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197762-42BB-3455-366F-4C3CE0BEAB78}"/>
              </a:ext>
            </a:extLst>
          </p:cNvPr>
          <p:cNvSpPr/>
          <p:nvPr/>
        </p:nvSpPr>
        <p:spPr>
          <a:xfrm>
            <a:off x="4647400" y="485192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F9541-ACE3-7C7A-3112-C59EAECD930A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436106-2498-E0C7-0CC0-20EF9DAEF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057283"/>
            <a:ext cx="7958137" cy="1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1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표 68">
            <a:extLst>
              <a:ext uri="{FF2B5EF4-FFF2-40B4-BE49-F238E27FC236}">
                <a16:creationId xmlns:a16="http://schemas.microsoft.com/office/drawing/2014/main" id="{D5AE227C-EA01-37AB-1631-71312BF86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336763"/>
              </p:ext>
            </p:extLst>
          </p:nvPr>
        </p:nvGraphicFramePr>
        <p:xfrm>
          <a:off x="775693" y="2713089"/>
          <a:ext cx="72470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37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4249895724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269587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76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4,179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8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3,250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85103"/>
                  </a:ext>
                </a:extLst>
              </a:tr>
            </a:tbl>
          </a:graphicData>
        </a:graphic>
      </p:graphicFrame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F658155-BF43-2521-7B20-0F1CF3689710}"/>
              </a:ext>
            </a:extLst>
          </p:cNvPr>
          <p:cNvSpPr/>
          <p:nvPr/>
        </p:nvSpPr>
        <p:spPr>
          <a:xfrm>
            <a:off x="3675316" y="4993023"/>
            <a:ext cx="1447799" cy="43150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더보기</a:t>
            </a:r>
            <a:endParaRPr lang="ko-KR" altLang="en-US" sz="1100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924557"/>
            <a:ext cx="8370273" cy="5673091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438162" y="2264779"/>
            <a:ext cx="7965869" cy="43263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388046" y="1988741"/>
            <a:ext cx="646595" cy="276386"/>
            <a:chOff x="1058333" y="2678951"/>
            <a:chExt cx="713317" cy="319509"/>
          </a:xfrm>
          <a:solidFill>
            <a:srgbClr val="AFABAB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388046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666308" y="1988741"/>
            <a:ext cx="646595" cy="276386"/>
            <a:chOff x="1058333" y="2678951"/>
            <a:chExt cx="713317" cy="319509"/>
          </a:xfrm>
          <a:solidFill>
            <a:srgbClr val="E7E6E6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666308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graphicFrame>
        <p:nvGraphicFramePr>
          <p:cNvPr id="2" name="표 68">
            <a:extLst>
              <a:ext uri="{FF2B5EF4-FFF2-40B4-BE49-F238E27FC236}">
                <a16:creationId xmlns:a16="http://schemas.microsoft.com/office/drawing/2014/main" id="{02437AA0-878F-FF10-9DC5-C8CF66532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66950"/>
              </p:ext>
            </p:extLst>
          </p:nvPr>
        </p:nvGraphicFramePr>
        <p:xfrm>
          <a:off x="955037" y="2717236"/>
          <a:ext cx="7247047" cy="394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2288835080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1744308204"/>
                    </a:ext>
                  </a:extLst>
                </a:gridCol>
              </a:tblGrid>
              <a:tr h="28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78,165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37,785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996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34,298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3448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32,572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523864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27306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4900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30,160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1318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29,364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17693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4685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612911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3376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19,189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99675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18,879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25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18,170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9389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18,154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46693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810C9E-EE74-D1F7-2849-BC58FC0B9062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499434" y="1057805"/>
            <a:chExt cx="115819" cy="55355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DB08B8-2C75-0DDD-0309-70E56AEBE8F3}"/>
                </a:ext>
              </a:extLst>
            </p:cNvPr>
            <p:cNvGrpSpPr/>
            <p:nvPr/>
          </p:nvGrpSpPr>
          <p:grpSpPr>
            <a:xfrm>
              <a:off x="8499434" y="1057805"/>
              <a:ext cx="115819" cy="5535583"/>
              <a:chOff x="8259830" y="1552448"/>
              <a:chExt cx="115819" cy="5535583"/>
            </a:xfrm>
          </p:grpSpPr>
          <p:grpSp>
            <p:nvGrpSpPr>
              <p:cNvPr id="53" name="Scrollbar">
                <a:extLst>
                  <a:ext uri="{FF2B5EF4-FFF2-40B4-BE49-F238E27FC236}">
                    <a16:creationId xmlns:a16="http://schemas.microsoft.com/office/drawing/2014/main" id="{88A80B9E-2651-53FE-EEE2-92470F68260B}"/>
                  </a:ext>
                </a:extLst>
              </p:cNvPr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8259830" y="1552448"/>
                <a:ext cx="115819" cy="5535583"/>
                <a:chOff x="509691" y="368445"/>
                <a:chExt cx="164592" cy="5535583"/>
              </a:xfrm>
            </p:grpSpPr>
            <p:sp>
              <p:nvSpPr>
                <p:cNvPr id="68" name="Track">
                  <a:extLst>
                    <a:ext uri="{FF2B5EF4-FFF2-40B4-BE49-F238E27FC236}">
                      <a16:creationId xmlns:a16="http://schemas.microsoft.com/office/drawing/2014/main" id="{12F1AC12-F226-FD63-C1E0-0C79428F931E}"/>
                    </a:ext>
                  </a:extLst>
                </p:cNvPr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509692" y="699246"/>
                  <a:ext cx="164591" cy="4933824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Button Down">
                  <a:extLst>
                    <a:ext uri="{FF2B5EF4-FFF2-40B4-BE49-F238E27FC236}">
                      <a16:creationId xmlns:a16="http://schemas.microsoft.com/office/drawing/2014/main" id="{7BB40F6D-E573-2705-C4A7-6963A3AC0398}"/>
                    </a:ext>
                  </a:extLst>
                </p:cNvPr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09692" y="5573226"/>
                  <a:ext cx="164591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Button Up">
                  <a:extLst>
                    <a:ext uri="{FF2B5EF4-FFF2-40B4-BE49-F238E27FC236}">
                      <a16:creationId xmlns:a16="http://schemas.microsoft.com/office/drawing/2014/main" id="{0BD0ADA1-88A0-D962-7641-125AEABFC4E4}"/>
                    </a:ext>
                  </a:extLst>
                </p:cNvPr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509691" y="368445"/>
                  <a:ext cx="164592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F1562FD9-C989-2705-2268-1FE40CD053CF}"/>
                  </a:ext>
                </a:extLst>
              </p:cNvPr>
              <p:cNvSpPr/>
              <p:nvPr/>
            </p:nvSpPr>
            <p:spPr>
              <a:xfrm>
                <a:off x="8291221" y="1587434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B0DD2882-B2F4-5BCB-CC6F-F4D708D475F4}"/>
                  </a:ext>
                </a:extLst>
              </p:cNvPr>
              <p:cNvSpPr/>
              <p:nvPr/>
            </p:nvSpPr>
            <p:spPr>
              <a:xfrm rot="10800000">
                <a:off x="8291221" y="7007537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Scroll Thumb">
              <a:extLst>
                <a:ext uri="{FF2B5EF4-FFF2-40B4-BE49-F238E27FC236}">
                  <a16:creationId xmlns:a16="http://schemas.microsoft.com/office/drawing/2014/main" id="{A25D6147-7A11-E399-CD10-A8A25C6E09D2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8511152" y="2453031"/>
              <a:ext cx="92381" cy="528411"/>
            </a:xfrm>
            <a:prstGeom prst="rect">
              <a:avLst/>
            </a:prstGeom>
            <a:solidFill>
              <a:srgbClr val="AFABAB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262626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109F09B-FEF7-37C8-22C1-5D31C65C5BA8}"/>
              </a:ext>
            </a:extLst>
          </p:cNvPr>
          <p:cNvCxnSpPr>
            <a:cxnSpLocks/>
          </p:cNvCxnSpPr>
          <p:nvPr/>
        </p:nvCxnSpPr>
        <p:spPr>
          <a:xfrm>
            <a:off x="726663" y="6629400"/>
            <a:ext cx="74251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0D4A19-5FC4-F32A-6D0F-E5F3FC420034}"/>
              </a:ext>
            </a:extLst>
          </p:cNvPr>
          <p:cNvCxnSpPr>
            <a:cxnSpLocks/>
          </p:cNvCxnSpPr>
          <p:nvPr/>
        </p:nvCxnSpPr>
        <p:spPr>
          <a:xfrm>
            <a:off x="764763" y="6635750"/>
            <a:ext cx="763628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C07EA1AA-D501-B328-89C8-3ACB2DD7B3AD}"/>
              </a:ext>
            </a:extLst>
          </p:cNvPr>
          <p:cNvSpPr/>
          <p:nvPr/>
        </p:nvSpPr>
        <p:spPr>
          <a:xfrm>
            <a:off x="413214" y="270918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6F21B8-A339-5686-35EA-49FB6C614F2B}"/>
              </a:ext>
            </a:extLst>
          </p:cNvPr>
          <p:cNvSpPr/>
          <p:nvPr/>
        </p:nvSpPr>
        <p:spPr>
          <a:xfrm>
            <a:off x="2047306" y="177897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28A9CB6-F4FB-B833-3DDF-FDFE848B5807}"/>
              </a:ext>
            </a:extLst>
          </p:cNvPr>
          <p:cNvSpPr/>
          <p:nvPr/>
        </p:nvSpPr>
        <p:spPr>
          <a:xfrm>
            <a:off x="473626" y="383375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8" name="표 49">
            <a:extLst>
              <a:ext uri="{FF2B5EF4-FFF2-40B4-BE49-F238E27FC236}">
                <a16:creationId xmlns:a16="http://schemas.microsoft.com/office/drawing/2014/main" id="{3696DF9B-3539-86DD-A412-892F423B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5640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표 탭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표로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63B65B0-0E21-921A-CEFC-24672ADDEF07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7723A4-AC99-68C9-CCAB-B483C749A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6" y="1062775"/>
            <a:ext cx="8000000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B256E1E-F943-12B8-85CC-54C44EF3BDFA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53FFC5C4-C903-0F34-B3D4-420EC3A6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64039"/>
              </p:ext>
            </p:extLst>
          </p:nvPr>
        </p:nvGraphicFramePr>
        <p:xfrm>
          <a:off x="8693098" y="618380"/>
          <a:ext cx="3263422" cy="183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주거지 추천 페이지 기본 화면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위치 중구 광희동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영역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검색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5082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24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2DA03-A41C-B905-5775-36A78B1C8823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광희동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6F358378-FD41-7C43-91D3-8590931C4348}"/>
              </a:ext>
            </a:extLst>
          </p:cNvPr>
          <p:cNvSpPr/>
          <p:nvPr/>
        </p:nvSpPr>
        <p:spPr>
          <a:xfrm>
            <a:off x="2279654" y="215459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C3D7C3-6BA4-70BF-417C-AED28DB9F0D3}"/>
              </a:ext>
            </a:extLst>
          </p:cNvPr>
          <p:cNvSpPr/>
          <p:nvPr/>
        </p:nvSpPr>
        <p:spPr>
          <a:xfrm>
            <a:off x="525677" y="41739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560852-8DEC-9ACE-C632-97B3D356FAE4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DE995-E4C3-922E-43F9-F01BB5268ACB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8D337D0-B584-92EE-191B-7D18DDF67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3E99CEA-044D-481C-4E78-731D121ABF61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20EB98-EA2C-0CDC-4818-78820D0C50AE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A7BA58-0AB7-4D06-9DE6-9F1BCCFA9C94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09780C-78F8-A17D-BA41-7D795D3A8CB4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B9F1BE-8E3C-398E-9668-A1E632F89802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9D4E55-D679-E4BC-1579-F3CCC89342E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83DCA2-4D0A-F455-9BE8-A91F58E035E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EAEFD9-E3C4-0D1B-8DF8-AD5B2FBB098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6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CF375AD6-3190-3266-3996-ECC7DF92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28207"/>
              </p:ext>
            </p:extLst>
          </p:nvPr>
        </p:nvGraphicFramePr>
        <p:xfrm>
          <a:off x="8693098" y="618380"/>
          <a:ext cx="3263422" cy="917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21A86-04C1-A53B-49F4-3FCB93F7AE8A}"/>
              </a:ext>
            </a:extLst>
          </p:cNvPr>
          <p:cNvSpPr/>
          <p:nvPr/>
        </p:nvSpPr>
        <p:spPr>
          <a:xfrm>
            <a:off x="4108735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D9F-3DE4-7E81-A334-61A45C97FD6A}"/>
              </a:ext>
            </a:extLst>
          </p:cNvPr>
          <p:cNvSpPr/>
          <p:nvPr/>
        </p:nvSpPr>
        <p:spPr>
          <a:xfrm>
            <a:off x="4827872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019E-4595-6B61-EC8D-E88A4B51BFBB}"/>
              </a:ext>
            </a:extLst>
          </p:cNvPr>
          <p:cNvSpPr/>
          <p:nvPr/>
        </p:nvSpPr>
        <p:spPr>
          <a:xfrm>
            <a:off x="5547009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광희동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C96D89A-FAA0-74B1-8E9C-203379E32E73}"/>
              </a:ext>
            </a:extLst>
          </p:cNvPr>
          <p:cNvGrpSpPr/>
          <p:nvPr/>
        </p:nvGrpSpPr>
        <p:grpSpPr>
          <a:xfrm>
            <a:off x="2580462" y="2117435"/>
            <a:ext cx="1441448" cy="289982"/>
            <a:chOff x="8832501" y="2911528"/>
            <a:chExt cx="1441448" cy="2899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B8DC09-2CA0-974D-58FC-AC662B457EC6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A5AF7FB-33AB-D00F-FE1B-3953A3813900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50236F-4224-53A3-1A2E-9364A6541D7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D0AFCB4-2A78-BC83-A0A5-922033A4814B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44A04B6-D685-CCAF-53C3-A59FC6B5DF7C}"/>
              </a:ext>
            </a:extLst>
          </p:cNvPr>
          <p:cNvGrpSpPr/>
          <p:nvPr/>
        </p:nvGrpSpPr>
        <p:grpSpPr>
          <a:xfrm>
            <a:off x="5438412" y="2245758"/>
            <a:ext cx="63498" cy="33337"/>
            <a:chOff x="10869613" y="2828925"/>
            <a:chExt cx="63498" cy="33337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D14116-6D78-0D84-BC5B-6136D0AD7DD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A57DAA-8FF4-8CAE-617A-B6AFC438F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C957916-586A-CBBC-92C5-5F6CD273B23B}"/>
              </a:ext>
            </a:extLst>
          </p:cNvPr>
          <p:cNvGrpSpPr/>
          <p:nvPr/>
        </p:nvGrpSpPr>
        <p:grpSpPr>
          <a:xfrm>
            <a:off x="6158077" y="2245758"/>
            <a:ext cx="63498" cy="33337"/>
            <a:chOff x="10869613" y="2828925"/>
            <a:chExt cx="63498" cy="33337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8EE97F4-641C-E6C2-2764-3B350116E9A5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A34C9FC-FE1C-17BB-C894-245226F1F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41C12C-8931-9431-4505-7D875C98D0F7}"/>
              </a:ext>
            </a:extLst>
          </p:cNvPr>
          <p:cNvGrpSpPr/>
          <p:nvPr/>
        </p:nvGrpSpPr>
        <p:grpSpPr>
          <a:xfrm>
            <a:off x="4827872" y="2433433"/>
            <a:ext cx="720197" cy="1007898"/>
            <a:chOff x="4827872" y="2433433"/>
            <a:chExt cx="720197" cy="10078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3C38DA-6778-B67B-FBE1-D04C61655AE4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8BE456-3E75-353D-4095-D0FE3EF53750}"/>
                </a:ext>
              </a:extLst>
            </p:cNvPr>
            <p:cNvSpPr/>
            <p:nvPr/>
          </p:nvSpPr>
          <p:spPr>
            <a:xfrm>
              <a:off x="4831575" y="2889940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F14E7A9-2D0E-0552-6483-863E87700C0B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276F30D-45DC-696F-F7B6-68E5815DAF18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36404A4-9B14-5BB7-0FBB-C223620F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A1C9B9B-22DA-8C5E-E23B-ABBED7E96BD2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B35FAF7-6FC3-F74F-3DF1-1CEF4F0C4F1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42495A2-6651-3C15-4914-5C2A21E98492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1B00B2F2-E189-58A5-BB8F-6941A1A8761A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순서도: 병합 105">
              <a:extLst>
                <a:ext uri="{FF2B5EF4-FFF2-40B4-BE49-F238E27FC236}">
                  <a16:creationId xmlns:a16="http://schemas.microsoft.com/office/drawing/2014/main" id="{C60CC079-DB09-0A26-3B95-0B87BFFF7804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6E0062-CE6A-06BF-D671-25B5224ED69B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50D8F55-85BD-5405-6EDD-3BA7D7F5400A}"/>
              </a:ext>
            </a:extLst>
          </p:cNvPr>
          <p:cNvSpPr/>
          <p:nvPr/>
        </p:nvSpPr>
        <p:spPr>
          <a:xfrm>
            <a:off x="5299473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50668-B446-F542-7A45-6CC506B620C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E8A3EFE-20CE-6B20-A971-7DB124E1F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4993E95-57A2-40B4-E50C-415182B39E94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1BD0CA-2489-E271-3B4A-9F839DE5CFF4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F6F04-BF98-69DA-E661-76A3675E86E3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A3F79B-5B6D-BFBB-87D9-08B56B37F59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8EE3CC9-6856-613A-BB33-96209D4F4F03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D5EF38-6599-3258-28E5-BDF6A7C5BC1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52AC46-9180-317B-2E61-322C899082F6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80FF2D-C7EE-813F-81D3-22B16CAF8BE2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43D24E-6FAB-1C78-E86B-8DEA5A392F52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290945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257E49B-8E87-8591-CA44-4EAEFBA4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58" y="1937939"/>
            <a:ext cx="8380952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31389"/>
              </p:ext>
            </p:extLst>
          </p:nvPr>
        </p:nvGraphicFramePr>
        <p:xfrm>
          <a:off x="8693098" y="618380"/>
          <a:ext cx="3263422" cy="151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자치구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성산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노고산동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775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성산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FA1E86-F621-B2D5-D5A1-7587C38ABA6D}"/>
              </a:ext>
            </a:extLst>
          </p:cNvPr>
          <p:cNvGrpSpPr/>
          <p:nvPr/>
        </p:nvGrpSpPr>
        <p:grpSpPr>
          <a:xfrm>
            <a:off x="5547009" y="2433433"/>
            <a:ext cx="720197" cy="1007898"/>
            <a:chOff x="4827872" y="2433433"/>
            <a:chExt cx="720197" cy="100789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F6CB94-403B-70F7-0BB4-9DA9EF25E160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공덕동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구수동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당인동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대흥동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도화동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동교동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망원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0B27F2-A59A-2ED7-7B17-22128D31E8E1}"/>
                </a:ext>
              </a:extLst>
            </p:cNvPr>
            <p:cNvSpPr/>
            <p:nvPr/>
          </p:nvSpPr>
          <p:spPr>
            <a:xfrm>
              <a:off x="4831575" y="2674198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079E025-B4A8-B54F-CED7-CA2050392686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6A36A8B-DE6D-AA0F-4F9F-D115B6DE7C27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F32FE74-FFCC-16EC-F663-365EF141E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B24C616-69A6-EF59-9204-0EC5EA248BF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DDAC52C-10AD-A6B8-F792-A901A3AEB222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B174C8-7C53-063C-98D4-1275198CA0CC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939FE88E-B945-6FE7-EC47-994A4761AA61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순서도: 병합 88">
              <a:extLst>
                <a:ext uri="{FF2B5EF4-FFF2-40B4-BE49-F238E27FC236}">
                  <a16:creationId xmlns:a16="http://schemas.microsoft.com/office/drawing/2014/main" id="{D76FBD85-3EB4-67EE-A015-71ED3EE068B0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551CAF-DBC5-6AA4-0D7D-0ABD023F45CD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E82EB9C-7B9F-C7AE-D727-2F29C32218B6}"/>
              </a:ext>
            </a:extLst>
          </p:cNvPr>
          <p:cNvSpPr/>
          <p:nvPr/>
        </p:nvSpPr>
        <p:spPr>
          <a:xfrm>
            <a:off x="5972891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BEE53-E12C-FF97-5BE3-CC0EC6BAEA4A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5BD2E7E-3E3D-1C2A-6CF5-E360B1069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336E84-4C96-BD7C-BA7D-C46666BD05A2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E91E3E-08A5-04C6-B059-3203A52D4126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EE7810-6E93-92A6-4FD7-F614AF85D5C0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9D974A-4DE5-4595-C390-685D68F882AB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9D30DB5-B2C0-4BB7-EF89-A23EB3A45AFA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6AC2EA-7552-F2B2-A867-A3D94DE4BD5F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0234A0B5-67A2-9B3C-858E-3E747636EDD0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4CF2F89-C22D-154B-85DD-051F0BBBC791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79C827-5FE1-BCDC-67A1-859086DFCF2D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56C19F-5E8D-7E90-2AC2-57F560507968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401162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8C8FD59-0B4F-3263-E3D3-19B97EB1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58601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노고산동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목적지로 선택할 구역 클릭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6331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클릭된 구역에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*마커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 목적지를 나타냄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703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61CF4-527B-2996-D637-0B4BDB7BF63A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D9D829-DD38-DCDB-CEDA-AD383EDB6FC7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9944D3-5C24-A6F3-B30C-ACDD4EEAB753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F179C968-BC57-BCFD-A97E-BDEAB4E36B50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EFA64AD3-1CCF-2BAC-1CC2-C5D59BBCF57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528B35-9073-7044-1AB8-3BE0CCFCCAE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AC3E89C-B7A2-30A9-63E6-C48196D68020}"/>
              </a:ext>
            </a:extLst>
          </p:cNvPr>
          <p:cNvGrpSpPr/>
          <p:nvPr/>
        </p:nvGrpSpPr>
        <p:grpSpPr>
          <a:xfrm>
            <a:off x="4918296" y="3772340"/>
            <a:ext cx="325583" cy="380067"/>
            <a:chOff x="4918296" y="3772340"/>
            <a:chExt cx="325583" cy="380067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E762439-C337-CDBE-AD93-689A08086AE6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0DB816E-6EE4-01C4-964D-16C8392C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296BD95-2F15-47AC-4638-A141B7A51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FD910CF-72BB-A889-5B48-F03B3D941BA5}"/>
              </a:ext>
            </a:extLst>
          </p:cNvPr>
          <p:cNvSpPr/>
          <p:nvPr/>
        </p:nvSpPr>
        <p:spPr>
          <a:xfrm>
            <a:off x="5158325" y="33351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7AEA97-4F1D-EA6E-897D-1143112EFF41}"/>
              </a:ext>
            </a:extLst>
          </p:cNvPr>
          <p:cNvSpPr/>
          <p:nvPr/>
        </p:nvSpPr>
        <p:spPr>
          <a:xfrm>
            <a:off x="4707047" y="400927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10BDE5-9F4B-E7B7-ABD9-E69569A9B74F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6CE40ED-BA98-595E-5434-425E7C4888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ACB80E-5752-BA02-BFF2-0E3E73ABD7A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9B38B3-51E0-E038-3DBC-8E8760DB0917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8C462E-16E8-EA71-6E46-3689F807E1B7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B67495E-BC9C-A4FE-D6B6-A302D4D4302F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6AFF31-DC46-9E0B-4A50-A67FBBE700CD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4DEBD7-3BA3-E9D9-4CF8-5D3A9B37DD0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920BEA6E-12C6-086F-D2B6-D20AAB73328F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1977BEE-883E-83A9-689F-8AE73B73FECC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79142-D5C4-9336-EAFF-D2A3E52CEF51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E913B2-6257-E176-F23D-3BA217354367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42419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희망하는 주거면적 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: 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~20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1" t="-294286" r="-205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00B0F0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D0A0BE5-0023-5C1D-7804-0D83E5CC5C5D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B00F31-E2E1-EC59-35FE-AEC07F045030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B48F75-B03A-AA92-A83A-C420D56B0513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A14877-0E10-6482-7720-59D741B997AC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D17156-F067-46F6-C0F0-2BA3FC34F89A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737DDA-FE60-326E-F85C-6FE7A73ECC80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다세대주택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D2F888-541F-CE13-4503-FF4D13477054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9C920CA-0578-933A-8AA2-33E5B4036A04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1D6AD8-D9B6-B6B6-9FF0-2BB630C386C6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오피스텔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CE266E-48FC-0F43-AF63-61505AC131A2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BA986DF-4FD7-AF9F-5155-F38C7999B0C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8FB67E-E8F8-5AA8-0506-DBDCCC09046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아파트</a:t>
              </a:r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1C394B-5D5F-06EC-2FBB-1CC7F245053A}"/>
              </a:ext>
            </a:extLst>
          </p:cNvPr>
          <p:cNvCxnSpPr>
            <a:cxnSpLocks/>
          </p:cNvCxnSpPr>
          <p:nvPr/>
        </p:nvCxnSpPr>
        <p:spPr>
          <a:xfrm flipH="1">
            <a:off x="234792" y="3718450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2BACB-A488-B5C0-C598-0AB9DDE1E8BB}"/>
              </a:ext>
            </a:extLst>
          </p:cNvPr>
          <p:cNvSpPr/>
          <p:nvPr/>
        </p:nvSpPr>
        <p:spPr>
          <a:xfrm>
            <a:off x="254581" y="386126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C0635E-8C48-080C-1DAD-05F636969366}"/>
              </a:ext>
            </a:extLst>
          </p:cNvPr>
          <p:cNvSpPr txBox="1"/>
          <p:nvPr/>
        </p:nvSpPr>
        <p:spPr>
          <a:xfrm>
            <a:off x="258499" y="3865801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주거면적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9BAB248-7C37-DDD5-D07B-5568D6265C6D}"/>
              </a:ext>
            </a:extLst>
          </p:cNvPr>
          <p:cNvGrpSpPr/>
          <p:nvPr/>
        </p:nvGrpSpPr>
        <p:grpSpPr>
          <a:xfrm>
            <a:off x="335784" y="4163947"/>
            <a:ext cx="767929" cy="200055"/>
            <a:chOff x="335784" y="2674615"/>
            <a:chExt cx="767929" cy="20005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E42A965-1C59-7A96-DC77-048CBA01B128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 flip="none" rotWithShape="1"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  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~20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blipFill>
                  <a:blip r:embed="rId8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7F16D53-8C35-4748-4CF7-493667DC9795}"/>
              </a:ext>
            </a:extLst>
          </p:cNvPr>
          <p:cNvGrpSpPr/>
          <p:nvPr/>
        </p:nvGrpSpPr>
        <p:grpSpPr>
          <a:xfrm>
            <a:off x="335784" y="4394789"/>
            <a:ext cx="780229" cy="200055"/>
            <a:chOff x="335784" y="2674615"/>
            <a:chExt cx="780229" cy="20005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6324160-F91A-1BBB-ADF6-30142CA2DE85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21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~40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9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03FF52-DF65-1127-B66D-5B3F33A3AFFD}"/>
              </a:ext>
            </a:extLst>
          </p:cNvPr>
          <p:cNvGrpSpPr/>
          <p:nvPr/>
        </p:nvGrpSpPr>
        <p:grpSpPr>
          <a:xfrm>
            <a:off x="335784" y="4622112"/>
            <a:ext cx="780229" cy="200055"/>
            <a:chOff x="335784" y="2674615"/>
            <a:chExt cx="780229" cy="20005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5B56BE8-600A-99CA-8F62-BEA0135307A2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41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0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6F7D776-E385-66DB-A6D2-EE345D3045AA}"/>
              </a:ext>
            </a:extLst>
          </p:cNvPr>
          <p:cNvGrpSpPr/>
          <p:nvPr/>
        </p:nvGrpSpPr>
        <p:grpSpPr>
          <a:xfrm>
            <a:off x="335784" y="4851351"/>
            <a:ext cx="780229" cy="200055"/>
            <a:chOff x="335784" y="2674615"/>
            <a:chExt cx="780229" cy="20005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F7AA46B-905F-14D6-06D5-B5560834CCC0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1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0268F6B-E8A9-BDD0-48D7-277CF6F1B44B}"/>
              </a:ext>
            </a:extLst>
          </p:cNvPr>
          <p:cNvGrpSpPr/>
          <p:nvPr/>
        </p:nvGrpSpPr>
        <p:grpSpPr>
          <a:xfrm>
            <a:off x="335784" y="5080718"/>
            <a:ext cx="780229" cy="200055"/>
            <a:chOff x="335784" y="2674615"/>
            <a:chExt cx="780229" cy="20005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887CA7D-A8F5-DE50-9B78-9141340834DD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</a:t>
                  </a:r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2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9EB3885-D071-7D75-E4AD-13FC87F5BAC7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6EA064C-450F-038B-D291-9C4267583DC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33310B-BD19-26ED-0096-96F35A1499E6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70EFEFC-F872-5796-6FBD-32BD5FB6CFF0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425CBF9-9372-0729-0FAB-66E89553BADA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8B0D18E-D786-0283-2162-4B09749D3AA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DB63299-0B84-E355-464D-5CB8A34922C6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8E0C396-B4E4-8C94-300E-A0242D0DA5F6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4ABB084-6983-CCB4-5D3F-70C8157D1B3B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0F9F0AD-3CCC-D6C9-4870-F541B9F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F5145B9-3950-ADFD-CEC3-0DE88817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4F2F722-49AC-E5C5-F58B-42118328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C24AD8A-A8C0-1A72-8B95-26348686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A647B08-1D58-FB46-2212-00EBD8FFA130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6821564-6D6B-5AF4-A2D0-124BC0C6899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E833D5A-7A35-861D-4FCF-62B02C6E313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5919676-130B-20B6-8D8E-606B10F31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001A6-E7B8-BFF9-404A-04025B6CA0DB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9A71298-CF17-D6AF-E830-9DC4C85DE5C5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EDFCD9-43C1-9DC0-3857-28B48949C901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C8C49F-77E8-12BD-94B8-471784708DE1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637FA00-AD57-D3BE-4ED4-DF9A4241A2B8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BCD80A6-434E-90BD-12D8-87D171077C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EEF28077-0CB8-4C47-9CDC-92857A16EA61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C3E40642-AF2B-FC85-BA44-1C26FB012EA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7B488119-114F-7452-8B01-058307831E03}"/>
                    </a:ext>
                  </a:extLst>
                </p:cNvPr>
                <p:cNvCxnSpPr>
                  <a:cxnSpLocks/>
                  <a:stCxn id="137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4E6099-5D8D-177C-BBED-800B3F2DA749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4095345-46BF-B23F-94CA-4D3455DF7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DC81160-536B-C9D6-14FB-0D1F11530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BDD6BC5-48C8-96F3-805B-72770A7DFB63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DC717BC-B00D-C838-3B9C-9E5D6267A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41F42044-EC88-B948-2D66-700DA3A38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712991-BEAD-4F71-42FB-C4C03F541BC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F31987-CBC6-944C-BE7F-D99CD092B1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F4FCF14-0AC5-28B2-6B1D-CCBF5C4BE06B}"/>
              </a:ext>
            </a:extLst>
          </p:cNvPr>
          <p:cNvSpPr/>
          <p:nvPr/>
        </p:nvSpPr>
        <p:spPr>
          <a:xfrm>
            <a:off x="1999859" y="376851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F2CB7-581C-B1A4-8FAF-61055A4B6030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CD081-BA9C-FEE7-A47C-4E0035664E53}"/>
              </a:ext>
            </a:extLst>
          </p:cNvPr>
          <p:cNvSpPr/>
          <p:nvPr/>
        </p:nvSpPr>
        <p:spPr>
          <a:xfrm>
            <a:off x="1229254" y="45012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58C38-BDD2-D020-0F06-20070A47B39C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8418E0F-9398-7E46-99D3-EC8598DD59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3EE145-3373-3953-E48B-ADADE11CCDBC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B5DEA0-2666-9771-12AA-BD370B9837A8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16A78B-0FA9-B6A2-E0CA-D0161BDB23C8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691DA78-12C5-3658-75D0-3C95B15D5FD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530E4-5721-B74B-2AA0-FA3267073864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C8EFF9-D3CC-3226-6BD2-19B1740C6C5E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ED9C503D-582D-9CF2-2A89-326A1816C47E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B87399-B3F8-DB73-48F8-D1798718E24B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729F5B2-EC06-365D-DF31-9901FC8DC369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47065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/>
        </p:nvGraphicFramePr>
        <p:xfrm>
          <a:off x="8693098" y="618380"/>
          <a:ext cx="3263422" cy="1176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검색하기 버튼 클릭 시 지도에 추천 주거지역을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불러오는 데 시간이 걸릴 경우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리프레시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액션을 통해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0187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D9D9D9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  <a:solidFill>
            <a:srgbClr val="D9D9D9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  <a:solidFill>
            <a:srgbClr val="00B0F0"/>
          </a:solidFill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4FFE1-4F08-C3BE-848E-6D91DFA7E4B1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거래금액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430479" y="294451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지하철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3DB97C-B720-2D00-6966-3B87868D18AD}"/>
              </a:ext>
            </a:extLst>
          </p:cNvPr>
          <p:cNvSpPr/>
          <p:nvPr/>
        </p:nvSpPr>
        <p:spPr>
          <a:xfrm>
            <a:off x="335837" y="2978809"/>
            <a:ext cx="112502" cy="112502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45000">
                <a:schemeClr val="tx1"/>
              </a:gs>
              <a:gs pos="54000">
                <a:srgbClr val="F2F2F2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18BF62-6500-0FA9-EE9C-CF388CAFEC26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E7052-FEA1-156C-76D1-73C140A5B8E2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CB8EF0-4D9D-7E1F-7D67-14284A0FE526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6BD3D8F-270C-A10B-A516-01B83813C481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F3042E-E813-8BF9-F560-B08CEA583AF3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9AF520E-AF4B-0262-BA74-B32BD68EBC7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EA986E84-C864-AA71-4CF1-C1AD10ABA36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8BA929B-1C2E-902A-995B-CECDC0A0919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30C16E40-9306-9A2F-DEFC-EB8A7BF6FFA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0F47913-E690-D4A6-94F2-C41A972B39F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256C7BCA-405A-E716-F366-4DFFD70DFE84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0C347F4-F7B6-690E-E045-6BF540B2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0FE138A-424A-E360-E4DF-5FCF847B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A553B77-C1BE-95B5-6B2F-1A90005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02A809A-C94A-A8C1-9B39-83D9C09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41B346A-7206-25A4-96F2-DCAE4D8E45C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C7206FE-5938-7BED-FC53-70E32511370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4C06D9C-1DBD-CB4A-C269-BC0C7B686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3DEFAA8-5F59-B7D1-D011-72996D75A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EC0112-F442-F641-E4B7-31866084D87F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0B2617-5F61-703F-4160-8E240CA1EA19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62EA9B-74DC-3190-9E06-B95201229A56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B0C91D-A987-16D2-579E-89F1B5311AEC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8D0EE29-63C0-7E22-4199-6346377F1099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A33FB8D-ADEC-72B1-F4C0-2CC7A82B8F6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B8165A-84AC-17C4-13D5-D1FEDB794EF9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C50B5C4B-2A02-786F-81B6-D96E8C3A96A6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D1FD4D45-A622-D29F-D909-F2E80AF20540}"/>
                    </a:ext>
                  </a:extLst>
                </p:cNvPr>
                <p:cNvCxnSpPr>
                  <a:cxnSpLocks/>
                  <a:stCxn id="44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A874766-1F3E-8815-1AD1-3EE9CF6AA9AA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65D42DA-0A61-7F2A-116A-35030BD6B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71ED9B6-CECF-F54D-0AC2-EF2519621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C296B04-98F1-915B-3936-6805DD95D00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06E5097-9151-6A12-22E2-F26CC88EB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57C8F78-B2AB-1F30-EDE2-7EC701B62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50E0C33-25ED-133F-9F85-C9CF9A4348B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EED3A1-DE2E-C191-2486-870D4326B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4D4F30-4ED9-4775-6331-98AC9B7C8671}"/>
              </a:ext>
            </a:extLst>
          </p:cNvPr>
          <p:cNvGrpSpPr/>
          <p:nvPr/>
        </p:nvGrpSpPr>
        <p:grpSpPr>
          <a:xfrm>
            <a:off x="816499" y="5418289"/>
            <a:ext cx="325583" cy="380067"/>
            <a:chOff x="4918296" y="3772340"/>
            <a:chExt cx="325583" cy="38006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523D24-013B-3266-0F86-AA486C32BFB8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E88C22F-DF78-2B63-EF53-861FDE7D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0EF10D8-F431-73E4-C6D1-4F9477138126}"/>
              </a:ext>
            </a:extLst>
          </p:cNvPr>
          <p:cNvGrpSpPr/>
          <p:nvPr/>
        </p:nvGrpSpPr>
        <p:grpSpPr>
          <a:xfrm>
            <a:off x="335837" y="3158772"/>
            <a:ext cx="744192" cy="200055"/>
            <a:chOff x="335837" y="2944519"/>
            <a:chExt cx="744192" cy="20005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B20E2F-33D6-72E4-CED4-70AD5195DBFA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버스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71977E9-6437-1401-7C2A-AF2DE4B1EEA8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6C58839-37C7-95F9-F6E3-7839417B56AD}"/>
              </a:ext>
            </a:extLst>
          </p:cNvPr>
          <p:cNvGrpSpPr/>
          <p:nvPr/>
        </p:nvGrpSpPr>
        <p:grpSpPr>
          <a:xfrm>
            <a:off x="335837" y="3374683"/>
            <a:ext cx="744192" cy="200055"/>
            <a:chOff x="335837" y="2944519"/>
            <a:chExt cx="744192" cy="2000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262BDD-C318-BA4C-DC42-55DB1B2EA72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택시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5A474A0-F083-9366-C7DD-0FD58160E229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2577B9B-2570-179C-DEFA-5789157F6DF5}"/>
              </a:ext>
            </a:extLst>
          </p:cNvPr>
          <p:cNvGrpSpPr/>
          <p:nvPr/>
        </p:nvGrpSpPr>
        <p:grpSpPr>
          <a:xfrm>
            <a:off x="335837" y="3606385"/>
            <a:ext cx="744192" cy="200055"/>
            <a:chOff x="335837" y="2944519"/>
            <a:chExt cx="744192" cy="20005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620ABA-024A-CFC2-C239-06DED0418F8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기차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98C5A3F-3622-4BD6-4973-E525D75DFA94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Progress Ring">
            <a:extLst>
              <a:ext uri="{FF2B5EF4-FFF2-40B4-BE49-F238E27FC236}">
                <a16:creationId xmlns:a16="http://schemas.microsoft.com/office/drawing/2014/main" id="{27E1E740-E84A-010E-2637-0C25FC00A3DE}"/>
              </a:ext>
            </a:extLst>
          </p:cNvPr>
          <p:cNvGrpSpPr>
            <a:grpSpLocks noChangeAspect="1"/>
          </p:cNvGrpSpPr>
          <p:nvPr/>
        </p:nvGrpSpPr>
        <p:grpSpPr>
          <a:xfrm>
            <a:off x="4223059" y="3672879"/>
            <a:ext cx="860579" cy="731969"/>
            <a:chOff x="8656664" y="1952413"/>
            <a:chExt cx="302056" cy="256915"/>
          </a:xfrm>
          <a:solidFill>
            <a:schemeClr val="bg1"/>
          </a:solidFill>
        </p:grpSpPr>
        <p:sp>
          <p:nvSpPr>
            <p:cNvPr id="91" name="Dot">
              <a:extLst>
                <a:ext uri="{FF2B5EF4-FFF2-40B4-BE49-F238E27FC236}">
                  <a16:creationId xmlns:a16="http://schemas.microsoft.com/office/drawing/2014/main" id="{71EAD2DF-1B3E-517D-609B-71250680CA4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6664" y="2040612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2" name="Dot">
              <a:extLst>
                <a:ext uri="{FF2B5EF4-FFF2-40B4-BE49-F238E27FC236}">
                  <a16:creationId xmlns:a16="http://schemas.microsoft.com/office/drawing/2014/main" id="{833EDB33-3DC1-868E-8426-DEFF38564C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02383" y="1973965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3" name="Dot">
              <a:extLst>
                <a:ext uri="{FF2B5EF4-FFF2-40B4-BE49-F238E27FC236}">
                  <a16:creationId xmlns:a16="http://schemas.microsoft.com/office/drawing/2014/main" id="{9D4441BC-FB6C-9AA9-CA67-82BFD1B3E1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618" y="1952413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5" name="Dot">
              <a:extLst>
                <a:ext uri="{FF2B5EF4-FFF2-40B4-BE49-F238E27FC236}">
                  <a16:creationId xmlns:a16="http://schemas.microsoft.com/office/drawing/2014/main" id="{193F36F1-026A-A68E-3097-E03D317C21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62868" y="198003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7" name="Dot">
              <a:extLst>
                <a:ext uri="{FF2B5EF4-FFF2-40B4-BE49-F238E27FC236}">
                  <a16:creationId xmlns:a16="http://schemas.microsoft.com/office/drawing/2014/main" id="{9B9D10FF-E1C2-1A56-5A24-407CA7C0A6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90141" y="2163609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8" name="Dot">
              <a:extLst>
                <a:ext uri="{FF2B5EF4-FFF2-40B4-BE49-F238E27FC236}">
                  <a16:creationId xmlns:a16="http://schemas.microsoft.com/office/drawing/2014/main" id="{6CABC6FF-5770-AC45-900F-18AEB734A3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3001" y="206325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F291763A-2C14-E304-EBF8-705187CD7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ED563FA-5426-532C-46B5-32DF01D13F59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2F66F3B-6083-E582-3A82-75A8B3B31120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79ACA7E-C6A8-0BE4-5143-05B7F1631D7A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4671AA9-399B-654E-5AC0-2CFFBDCF6527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F01C313-4FB8-F8D8-C076-BB700EEB5054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D1447C-6ABB-2461-CBE6-598A9393900E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E8994F5A-718E-39F7-615D-F80AE4406A8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E0D9A9-B06A-31AE-7754-1FC1464DF6A9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3F15DD-B82E-3BE5-399E-C37B75B6850C}"/>
              </a:ext>
            </a:extLst>
          </p:cNvPr>
          <p:cNvSpPr/>
          <p:nvPr/>
        </p:nvSpPr>
        <p:spPr>
          <a:xfrm>
            <a:off x="826913" y="583778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E7AD4A2-8B49-C903-8769-F559E88E67EB}"/>
              </a:ext>
            </a:extLst>
          </p:cNvPr>
          <p:cNvSpPr/>
          <p:nvPr/>
        </p:nvSpPr>
        <p:spPr>
          <a:xfrm>
            <a:off x="4535841" y="44505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093A158-A7B1-3822-F0C8-249B0CE82101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604165-05AA-3AE5-A9EF-EBFA5987BDD4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E0BCD-8BAE-2D8C-F076-2165F780F86A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56177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74094"/>
              </p:ext>
            </p:extLst>
          </p:nvPr>
        </p:nvGraphicFramePr>
        <p:xfrm>
          <a:off x="336549" y="851459"/>
          <a:ext cx="11518901" cy="594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 와이어프레임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추천 페이지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와이어프레임 수정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42E82-292D-CA17-1D4C-793C1A9F68E0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A4928AAF-BCA2-0417-9E4A-DC8D03FA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66" y="1773805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36213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목적지와 항목 데이터를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사용자 특성에 맞는 주거지역을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순위로 지도에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표시된 추천 주거지역 부동산 정보를 나타낸 자세히 보기 버튼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1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AEFCE8-EE8A-4495-8B28-DB77523F69E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590E699-DD5F-13C1-3EC3-585AA177E719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FE7AE3D-017D-A82D-D914-7080ABB92FFC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520C31B-B7F5-E53D-D678-D1975B6062D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4581BBE-328E-499D-887C-62FF88CC5372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098703-9468-B65A-A456-EFF4DEE5987D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7328FB-D031-F642-B7F8-71776DBE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2404D5-57F9-1F5E-51A4-FDABFFDD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8063E30-1554-A8A1-EC4E-0FE4A386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FB08E2F-2182-BA0A-88F6-1BD8BF5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F69FBDF-19D7-FAE5-5A9C-44DC81AEE12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31D3F-0A65-C7C3-3E1F-853B7A7ED9FC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31FF55-1A5D-B37A-A253-00C777F70C0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DC5515-91F8-F125-07FD-36C374341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85D93D-D102-85EF-1FC2-2E0E5DBA5444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53FD14-E821-8BF9-12F5-50D7C7F110D3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6CF691-AA2E-6DE9-04DD-384AA9BF4B6D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F755FC-25C9-884E-3F3F-B2BC8063BE79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EEB759-9E49-38B1-6D0B-565F5151C36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5A33279-3138-55DB-0095-FC28876DE9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D664FEB-FC61-5880-69BE-7F01B51CEF4C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504F7C-3F4A-C7E6-1965-DEC173EA3180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ABDD4081-464A-2F3E-D175-22EA6F612F0E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169C8D-0588-398B-51E6-B340D8C28542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C1ADEB6-A11D-DB9A-47D4-5CFE44A3A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8A70956-9668-3698-248D-70BEA2CC88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5079903-4888-9B3A-C4EB-F31AE58C2DB1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54CE3-9D15-516A-9172-D959DF193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CE7CCB-26F6-24A0-E037-57D33E7FC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1ADB85-E228-E7EC-535E-2EA2FFDE87C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4B4125-B409-CE6D-FD2A-D527E00E44B8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41804-672A-457E-F1E5-34019731AA25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82B4DD2-8E41-46F2-75E7-8782176FD366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179B4235-EA1C-D148-3BF0-2AE678D6793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844DA091-B490-4360-0619-E2FAF0942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576" y="4101686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F41C1F-BDC3-0D2F-6714-B1A074B1D988}"/>
              </a:ext>
            </a:extLst>
          </p:cNvPr>
          <p:cNvGrpSpPr/>
          <p:nvPr/>
        </p:nvGrpSpPr>
        <p:grpSpPr>
          <a:xfrm>
            <a:off x="3604035" y="4059354"/>
            <a:ext cx="613834" cy="613833"/>
            <a:chOff x="3604035" y="4059354"/>
            <a:chExt cx="613834" cy="61383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0FE43AE-69D3-44FB-BE13-569DD9861A57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23F5F4A-22B0-FCB7-9CB5-D35724D66C46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E90B0D-956B-6444-2645-839F0423BD0A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신촌동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1BABE1A-A71B-F114-959D-813E93D88D4F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DAA1F5-C168-ACBE-2151-880F4770CF92}"/>
              </a:ext>
            </a:extLst>
          </p:cNvPr>
          <p:cNvGrpSpPr/>
          <p:nvPr/>
        </p:nvGrpSpPr>
        <p:grpSpPr>
          <a:xfrm>
            <a:off x="6591713" y="4119091"/>
            <a:ext cx="613834" cy="613833"/>
            <a:chOff x="3604035" y="4059354"/>
            <a:chExt cx="613834" cy="61383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ED0FB7-A277-670E-5849-A17FA970BA8E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21DC9A-6821-B1F6-A2EC-F5A187AB9E47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437C41-5BE7-FCF2-CDA2-B7D2CF297F6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북아현동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8468D53-25F4-5D4E-1410-CD1C2A929155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0F1A2C-2902-1CC2-073B-77F74FBECE3E}"/>
              </a:ext>
            </a:extLst>
          </p:cNvPr>
          <p:cNvGrpSpPr/>
          <p:nvPr/>
        </p:nvGrpSpPr>
        <p:grpSpPr>
          <a:xfrm>
            <a:off x="6898630" y="5382387"/>
            <a:ext cx="613834" cy="613833"/>
            <a:chOff x="3604035" y="4059354"/>
            <a:chExt cx="613834" cy="6138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17A86D0-85B6-9F8E-C68C-ED292D6A2A36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F10D9ED-B562-4721-9DE0-AEBE5EFB0EB4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8B2DF8-B4D3-1FD5-B2EF-35A9CA21CD4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공덕동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89CB863-5986-A4EB-C8C8-9CC7FE8E32A0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6C3C2C8-BE12-A2CC-7EE3-7A12313EB327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32AD9A6-0107-0CE2-B264-64720C4B3B48}"/>
              </a:ext>
            </a:extLst>
          </p:cNvPr>
          <p:cNvSpPr/>
          <p:nvPr/>
        </p:nvSpPr>
        <p:spPr>
          <a:xfrm>
            <a:off x="6777803" y="375981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BCFF6B7-52C4-D47A-EAE1-AC4353752809}"/>
              </a:ext>
            </a:extLst>
          </p:cNvPr>
          <p:cNvSpPr/>
          <p:nvPr/>
        </p:nvSpPr>
        <p:spPr>
          <a:xfrm>
            <a:off x="7183137" y="449949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9E37C4-DD6D-22D9-2928-E5F31ADD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2" y="3517127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E70B918-5663-9419-69FC-8E706A952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71D0A63-B734-555F-CD2E-11009806BAD1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1629A72-1AA2-0E71-606B-045338EBA823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F63776A-6866-8171-EFBA-7A20358C14E0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0F2DEF3-9880-14B7-71C7-28F8433B37FD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33FD3C-5460-9D6B-D036-8A644DAAEEC9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B2909B-2126-E57C-D966-46BCA5E99E8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03E6D78-3328-7724-3CEF-48DB3CF99FF2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36616F1-1050-FA81-3917-1BE66D4F8054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25C93A-C58E-B128-8D93-0722F704A4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0E17A-C468-16DB-3F07-5AA6572E3DD8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267997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2DF7286-19E3-B8C9-CF63-591BF443F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" y="1779132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0552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주거지역 부동산 정보를 나타낸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7939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E2E8-F2AE-30E0-0CEF-CEC18CA4D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853" y="4148370"/>
            <a:ext cx="312752" cy="431800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/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6BEE7CA-44D9-44EC-7F85-A40BBEA5E733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904B617A-E044-C2F0-8795-E41960F97461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5E5B6748-AFCF-BE1D-973B-5D57C3447A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3562479A-784E-97C6-57CF-9F2CCACF249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260F7D5-54A5-E8A4-14FF-436889FB860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684A3EE-5FB7-A63A-B871-0A75CB320EA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63CB694-A72D-E1E5-6E1B-55B37D094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B98D739E-2495-99B4-D409-E635AA7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BA86CC5-0774-4F37-385D-B08EC79D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B3E13E6-C8E4-2457-363D-A2AC9D13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4D877A3-8AA9-468D-00B1-2BF51CE049E1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C2A4A79-0FA9-FD7C-D287-F2F68BC1308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9492FE4-C2C1-E5E4-E705-3FF31C617B39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5B8B3A1-1A18-9533-DBFF-E8ECDE23F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80E28C-8B8E-B71A-EB37-B2DADDDC4E15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EEC69A-2996-FC2C-4F35-22A5A084AD81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F93736-2DDC-007B-0AF7-EC6884CF3745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5CF8BF-45EF-CEAE-4BC2-79693FE9A955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6CB8FC-1772-E2B1-58B6-BCA2FBB2AE4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5D2544-92EA-9098-FB4F-1F1048F2005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E69762A-45FE-7119-1499-3C633D6BA3FA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3860D8F1-ED19-4728-3062-7DAEABAE0F89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1586DA57-BC27-D410-63FE-5262ECCBCE48}"/>
                    </a:ext>
                  </a:extLst>
                </p:cNvPr>
                <p:cNvCxnSpPr>
                  <a:cxnSpLocks/>
                  <a:stCxn id="86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EF30FC2-0AB1-40A4-4C06-813D5232CF8D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032BFEE-654A-2AE3-BE18-0BBD18E3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34AF79C-830F-9D8F-D6CF-CEA433715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ACDA3F1-956C-E852-63CF-256F511E5500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3910390-32A7-D368-46C5-7F299CDEC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74EB9C2D-F3E8-0A1C-C5E4-6E1CA93AB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485B5-D067-FEE8-97EB-2CB06F226637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D323A6-12C9-7E59-50D2-42E84C88D2ED}"/>
              </a:ext>
            </a:extLst>
          </p:cNvPr>
          <p:cNvSpPr/>
          <p:nvPr/>
        </p:nvSpPr>
        <p:spPr>
          <a:xfrm>
            <a:off x="1194042" y="2130218"/>
            <a:ext cx="6201345" cy="4330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4F97EB2-2286-13B2-5A17-AE37FBFC3139}"/>
              </a:ext>
            </a:extLst>
          </p:cNvPr>
          <p:cNvCxnSpPr>
            <a:cxnSpLocks/>
          </p:cNvCxnSpPr>
          <p:nvPr/>
        </p:nvCxnSpPr>
        <p:spPr>
          <a:xfrm>
            <a:off x="1194042" y="2492375"/>
            <a:ext cx="620134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81ADB9F8-4841-E51B-23B9-C49C5A8002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7558" y="2208443"/>
            <a:ext cx="193400" cy="193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17ABE24-865B-A345-774F-26DC46B2F1EF}"/>
              </a:ext>
            </a:extLst>
          </p:cNvPr>
          <p:cNvSpPr txBox="1"/>
          <p:nvPr/>
        </p:nvSpPr>
        <p:spPr>
          <a:xfrm>
            <a:off x="2488557" y="2173866"/>
            <a:ext cx="3607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자세히 보기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임대면적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100" dirty="0"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72632" r="-213684" b="-10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97EE8A-8A18-0C5D-55F1-684FFE9AF6B3}"/>
              </a:ext>
            </a:extLst>
          </p:cNvPr>
          <p:cNvGrpSpPr/>
          <p:nvPr/>
        </p:nvGrpSpPr>
        <p:grpSpPr>
          <a:xfrm rot="16200000">
            <a:off x="4239216" y="3301913"/>
            <a:ext cx="115819" cy="6196523"/>
            <a:chOff x="8259830" y="3133539"/>
            <a:chExt cx="115819" cy="6196523"/>
          </a:xfrm>
        </p:grpSpPr>
        <p:grpSp>
          <p:nvGrpSpPr>
            <p:cNvPr id="73" name="Scrollbar">
              <a:extLst>
                <a:ext uri="{FF2B5EF4-FFF2-40B4-BE49-F238E27FC236}">
                  <a16:creationId xmlns:a16="http://schemas.microsoft.com/office/drawing/2014/main" id="{60024E58-AB6F-2F17-204C-E3AAF3DB00C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3133539"/>
              <a:ext cx="115819" cy="6196523"/>
              <a:chOff x="509691" y="1949536"/>
              <a:chExt cx="164592" cy="6196523"/>
            </a:xfrm>
          </p:grpSpPr>
          <p:sp>
            <p:nvSpPr>
              <p:cNvPr id="76" name="Track">
                <a:extLst>
                  <a:ext uri="{FF2B5EF4-FFF2-40B4-BE49-F238E27FC236}">
                    <a16:creationId xmlns:a16="http://schemas.microsoft.com/office/drawing/2014/main" id="{094F5AD4-26CF-B341-E66E-EF06C56E6514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2166220"/>
                <a:ext cx="164591" cy="57282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Button Down">
                <a:extLst>
                  <a:ext uri="{FF2B5EF4-FFF2-40B4-BE49-F238E27FC236}">
                    <a16:creationId xmlns:a16="http://schemas.microsoft.com/office/drawing/2014/main" id="{33B3B70C-FB31-96FC-78B3-A8FB5B928011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7815257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Button Up">
                <a:extLst>
                  <a:ext uri="{FF2B5EF4-FFF2-40B4-BE49-F238E27FC236}">
                    <a16:creationId xmlns:a16="http://schemas.microsoft.com/office/drawing/2014/main" id="{7EFF209A-016A-159B-98B1-CBBD1BD264E5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1949536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Scroll Thumb">
                <a:extLst>
                  <a:ext uri="{FF2B5EF4-FFF2-40B4-BE49-F238E27FC236}">
                    <a16:creationId xmlns:a16="http://schemas.microsoft.com/office/drawing/2014/main" id="{B3149425-78C0-D11F-50FC-ED2F4787DF06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073672"/>
                <a:ext cx="131284" cy="3384470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BEE1A9EC-B07A-4FF9-E458-F8F6844DB6BF}"/>
                </a:ext>
              </a:extLst>
            </p:cNvPr>
            <p:cNvSpPr/>
            <p:nvPr/>
          </p:nvSpPr>
          <p:spPr>
            <a:xfrm>
              <a:off x="8291221" y="3168525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9CCA4F8A-3B68-AF42-2C10-D968C64E708F}"/>
                </a:ext>
              </a:extLst>
            </p:cNvPr>
            <p:cNvSpPr/>
            <p:nvPr/>
          </p:nvSpPr>
          <p:spPr>
            <a:xfrm rot="10800000">
              <a:off x="8291221" y="924374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22CF80C-DEBD-D907-C080-29D75929B2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838" y="1997924"/>
            <a:ext cx="1209524" cy="4596471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4EF81E-5FB3-5878-36C2-C05E262CDC3D}"/>
              </a:ext>
            </a:extLst>
          </p:cNvPr>
          <p:cNvCxnSpPr>
            <a:cxnSpLocks/>
          </p:cNvCxnSpPr>
          <p:nvPr/>
        </p:nvCxnSpPr>
        <p:spPr>
          <a:xfrm>
            <a:off x="7393799" y="2130218"/>
            <a:ext cx="0" cy="432945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E19A4D-FDF3-7316-3958-B7014196F762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F3C9E9-6F2B-21B4-C80D-4EE4A9FF8904}"/>
              </a:ext>
            </a:extLst>
          </p:cNvPr>
          <p:cNvSpPr/>
          <p:nvPr/>
        </p:nvSpPr>
        <p:spPr>
          <a:xfrm>
            <a:off x="869551" y="21264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B3E11E-96D6-A46D-566E-EA15BC6E25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760112-8D84-250E-6967-9281AB4689AF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FD1250-AECF-EECC-0BAF-616F1F1EFE61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FDEC5F-8379-71BA-78F4-F979772B1366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E7A82C-C0D8-922A-9819-93E3E9F3526A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B4E300-21F6-6D77-E623-691920F1276A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E2C22B-C9CF-199A-32CA-3668E8EAD02B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E3B2C41-C3F2-E94C-AFB8-15AD359E48DE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417AD11-FCBC-1535-9527-92C3301DB01B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495BF8-F492-C57F-A4AA-B01CA070CA2D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2C2D51-699E-5B01-AFCC-B3894F378579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</p:spTree>
    <p:extLst>
      <p:ext uri="{BB962C8B-B14F-4D97-AF65-F5344CB8AC3E}">
        <p14:creationId xmlns:p14="http://schemas.microsoft.com/office/powerpoint/2010/main" val="190955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9767F4-4212-28B4-61C3-C71CC93DED0C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362DB-08A2-CE11-1FE6-DA51846D880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170C69-3CA8-0ED7-6E1D-D65E0DCD1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50028"/>
              </p:ext>
            </p:extLst>
          </p:nvPr>
        </p:nvGraphicFramePr>
        <p:xfrm>
          <a:off x="336549" y="851459"/>
          <a:ext cx="11518901" cy="568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51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556440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ID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이름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작성일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CF042B-5539-8B13-9796-85C92E9AEAB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EFC90-8743-8B7E-7D55-1A7BA93BAF0B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50CCE6-70D2-8B09-E1C3-7A8B7322A7D3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688D-D7A3-9D4F-54BD-5FD8B0965C02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of Screen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6094B-8BA1-6316-142D-90AC2AF9E285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297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4426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기본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83423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91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2" y="484136"/>
                <a:ext cx="131284" cy="1328404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4931D1-7E8E-8F17-1495-05CA144D4957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9A397F-1C08-7955-ACDC-A6FF26AAB9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08" y="1631915"/>
            <a:ext cx="8266667" cy="49619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FA75E34-7A09-12ED-E08E-32E991C757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27452"/>
            <a:ext cx="1019399" cy="2495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4CA5BF-D6EA-D2F4-A2DC-C8DDFA7F4FF9}"/>
              </a:ext>
            </a:extLst>
          </p:cNvPr>
          <p:cNvSpPr txBox="1"/>
          <p:nvPr/>
        </p:nvSpPr>
        <p:spPr>
          <a:xfrm>
            <a:off x="2959487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4853E5-EE77-FA22-74D4-E5A998A7BDFA}"/>
              </a:ext>
            </a:extLst>
          </p:cNvPr>
          <p:cNvSpPr txBox="1"/>
          <p:nvPr/>
        </p:nvSpPr>
        <p:spPr>
          <a:xfrm>
            <a:off x="3752362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D45C1-10CD-BEF1-8C54-765159D32A41}"/>
              </a:ext>
            </a:extLst>
          </p:cNvPr>
          <p:cNvSpPr txBox="1"/>
          <p:nvPr/>
        </p:nvSpPr>
        <p:spPr>
          <a:xfrm>
            <a:off x="4555484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3197B0-385C-FF2F-32EA-3FAD4B8E09E6}"/>
              </a:ext>
            </a:extLst>
          </p:cNvPr>
          <p:cNvSpPr txBox="1"/>
          <p:nvPr/>
        </p:nvSpPr>
        <p:spPr>
          <a:xfrm>
            <a:off x="5348359" y="1247597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F66838-554B-1899-96B0-188B6FE6AD79}"/>
              </a:ext>
            </a:extLst>
          </p:cNvPr>
          <p:cNvGrpSpPr/>
          <p:nvPr/>
        </p:nvGrpSpPr>
        <p:grpSpPr>
          <a:xfrm>
            <a:off x="6903437" y="1247597"/>
            <a:ext cx="1111055" cy="215444"/>
            <a:chOff x="6845400" y="1247597"/>
            <a:chExt cx="1111055" cy="21544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34A530-91BB-B357-797D-93B61FC133D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CA43EA-E33C-5BE6-7F6A-D6DC2DCF2EE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721FBB-3199-DFB2-B97C-C44B4F40010F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CD88838F-81E6-7F8F-8B8D-BBE4BED3BC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1" y="3687548"/>
            <a:ext cx="3123809" cy="1019048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E99FA64F-DBE8-0343-FB57-77445863CD21}"/>
              </a:ext>
            </a:extLst>
          </p:cNvPr>
          <p:cNvSpPr/>
          <p:nvPr/>
        </p:nvSpPr>
        <p:spPr>
          <a:xfrm>
            <a:off x="4535841" y="17937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CB90E73-228A-E160-6BE2-6807E657EE7C}"/>
              </a:ext>
            </a:extLst>
          </p:cNvPr>
          <p:cNvSpPr/>
          <p:nvPr/>
        </p:nvSpPr>
        <p:spPr>
          <a:xfrm>
            <a:off x="511524" y="122191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66CF22A-DB53-20A3-7FDB-9D5B077EE79D}"/>
              </a:ext>
            </a:extLst>
          </p:cNvPr>
          <p:cNvSpPr/>
          <p:nvPr/>
        </p:nvSpPr>
        <p:spPr>
          <a:xfrm>
            <a:off x="7318940" y="149711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73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618941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내리면 이미지가 자연스럽게 나타남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E97025-E4B7-3A56-D904-61A0AD7DD3B6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A6ABF3-3607-06E0-18F7-8E16917C17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91" y="1658447"/>
            <a:ext cx="5771429" cy="282857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916431D-ACDC-523B-1661-7E25D1E144A9}"/>
              </a:ext>
            </a:extLst>
          </p:cNvPr>
          <p:cNvSpPr/>
          <p:nvPr/>
        </p:nvSpPr>
        <p:spPr>
          <a:xfrm>
            <a:off x="7187066" y="453402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042BF2-586C-EDC1-FC7D-1C4799C7AECB}"/>
              </a:ext>
            </a:extLst>
          </p:cNvPr>
          <p:cNvGrpSpPr/>
          <p:nvPr/>
        </p:nvGrpSpPr>
        <p:grpSpPr>
          <a:xfrm>
            <a:off x="8300297" y="1391127"/>
            <a:ext cx="232192" cy="674186"/>
            <a:chOff x="8178178" y="3712099"/>
            <a:chExt cx="232192" cy="6741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E7AF39A-EA03-EBE8-08D0-DE4924CA80BF}"/>
                </a:ext>
              </a:extLst>
            </p:cNvPr>
            <p:cNvSpPr/>
            <p:nvPr/>
          </p:nvSpPr>
          <p:spPr>
            <a:xfrm>
              <a:off x="8178178" y="4094056"/>
              <a:ext cx="232192" cy="232192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D58272-1D29-19CE-D93D-5AAE08B99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3664" y="4226917"/>
              <a:ext cx="129444" cy="159368"/>
            </a:xfrm>
            <a:prstGeom prst="rect">
              <a:avLst/>
            </a:prstGeom>
          </p:spPr>
        </p:pic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5CD270BC-D2C2-2CA8-85B1-FCA5E5C87FCA}"/>
                </a:ext>
              </a:extLst>
            </p:cNvPr>
            <p:cNvSpPr/>
            <p:nvPr/>
          </p:nvSpPr>
          <p:spPr>
            <a:xfrm>
              <a:off x="8231817" y="3712099"/>
              <a:ext cx="128914" cy="427823"/>
            </a:xfrm>
            <a:prstGeom prst="downArrow">
              <a:avLst>
                <a:gd name="adj1" fmla="val 50000"/>
                <a:gd name="adj2" fmla="val 68275"/>
              </a:avLst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Scroll Thumb">
            <a:extLst>
              <a:ext uri="{FF2B5EF4-FFF2-40B4-BE49-F238E27FC236}">
                <a16:creationId xmlns:a16="http://schemas.microsoft.com/office/drawing/2014/main" id="{96B0D5E2-09E3-8B58-3DB6-E400C0F7507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1654685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2037E0-33EE-971B-5D10-994D5FA20D3C}"/>
              </a:ext>
            </a:extLst>
          </p:cNvPr>
          <p:cNvSpPr/>
          <p:nvPr/>
        </p:nvSpPr>
        <p:spPr>
          <a:xfrm>
            <a:off x="235480" y="5588802"/>
            <a:ext cx="8275179" cy="100335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14907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E97025-E4B7-3A56-D904-61A0AD7DD3B6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46160C-283C-8875-01C3-262B205DC1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05" y="1059177"/>
            <a:ext cx="5771429" cy="39904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AD8AF84-DCFF-74BF-E9DA-F2CEF23DFF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62" y="6185981"/>
            <a:ext cx="2685714" cy="409524"/>
          </a:xfrm>
          <a:prstGeom prst="rect">
            <a:avLst/>
          </a:prstGeom>
        </p:spPr>
      </p:pic>
      <p:sp>
        <p:nvSpPr>
          <p:cNvPr id="26" name="Scroll Thumb">
            <a:extLst>
              <a:ext uri="{FF2B5EF4-FFF2-40B4-BE49-F238E27FC236}">
                <a16:creationId xmlns:a16="http://schemas.microsoft.com/office/drawing/2014/main" id="{4C2D89C3-8264-D2A3-93AC-902FE263754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2149513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0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A1F70-E829-4176-78DB-1F7E2398A71E}"/>
              </a:ext>
            </a:extLst>
          </p:cNvPr>
          <p:cNvSpPr/>
          <p:nvPr/>
        </p:nvSpPr>
        <p:spPr>
          <a:xfrm>
            <a:off x="235480" y="1053572"/>
            <a:ext cx="8275179" cy="408516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664F9-43B8-BF97-D5D8-E39BCAD99AA2}"/>
              </a:ext>
            </a:extLst>
          </p:cNvPr>
          <p:cNvSpPr/>
          <p:nvPr/>
        </p:nvSpPr>
        <p:spPr>
          <a:xfrm>
            <a:off x="232928" y="5127584"/>
            <a:ext cx="8266014" cy="14673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64218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푸터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CBBD304-C2B8-F938-E0EB-3B6C04A80953}"/>
              </a:ext>
            </a:extLst>
          </p:cNvPr>
          <p:cNvSpPr txBox="1"/>
          <p:nvPr/>
        </p:nvSpPr>
        <p:spPr>
          <a:xfrm>
            <a:off x="570429" y="5699912"/>
            <a:ext cx="3023719" cy="5379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일인가구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번호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000-000-000 |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이메일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abc@abc.com</a:t>
            </a: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주소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마포구 신촌로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104, 4F-5F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E67F57-AE78-C505-384E-729F98847A2F}"/>
              </a:ext>
            </a:extLst>
          </p:cNvPr>
          <p:cNvSpPr txBox="1"/>
          <p:nvPr/>
        </p:nvSpPr>
        <p:spPr>
          <a:xfrm>
            <a:off x="636028" y="6211875"/>
            <a:ext cx="2505425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COPYRIGHT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ⓒ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ALL RIGHTS RESERVED.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C6A62-4BA9-693A-E678-60BC21857833}"/>
              </a:ext>
            </a:extLst>
          </p:cNvPr>
          <p:cNvSpPr txBox="1"/>
          <p:nvPr/>
        </p:nvSpPr>
        <p:spPr>
          <a:xfrm>
            <a:off x="6388603" y="5473162"/>
            <a:ext cx="69799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이용약관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D611D-41AA-9432-B794-663116094CFC}"/>
              </a:ext>
            </a:extLst>
          </p:cNvPr>
          <p:cNvSpPr txBox="1"/>
          <p:nvPr/>
        </p:nvSpPr>
        <p:spPr>
          <a:xfrm>
            <a:off x="7121352" y="5474018"/>
            <a:ext cx="101316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개인정보취급방침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272EBC7-35F3-1BEB-30A1-B123F4184C50}"/>
              </a:ext>
            </a:extLst>
          </p:cNvPr>
          <p:cNvSpPr/>
          <p:nvPr/>
        </p:nvSpPr>
        <p:spPr>
          <a:xfrm>
            <a:off x="365931" y="500549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6AB70FD-1CCF-6454-A347-28709226F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93" y="5911564"/>
            <a:ext cx="234956" cy="23495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4721860-81AF-CEEA-4BAD-E9FD705BC7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994" y="5909256"/>
            <a:ext cx="237801" cy="23674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0390A7F-6B28-05B2-AECD-3595D160C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341" y="5911565"/>
            <a:ext cx="234957" cy="23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2ED83-4730-D3AE-8797-FF7C9EC0C58F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317464-B535-C347-E7BC-AF0EEF592C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7" y="5387722"/>
            <a:ext cx="697997" cy="170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5ABF2E-2E9C-ADEB-CAEE-7270A9839C3C}"/>
              </a:ext>
            </a:extLst>
          </p:cNvPr>
          <p:cNvSpPr txBox="1"/>
          <p:nvPr/>
        </p:nvSpPr>
        <p:spPr>
          <a:xfrm>
            <a:off x="1793623" y="2254911"/>
            <a:ext cx="17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3E33-7988-5B4A-2475-3835EE64CDEF}"/>
              </a:ext>
            </a:extLst>
          </p:cNvPr>
          <p:cNvSpPr txBox="1"/>
          <p:nvPr/>
        </p:nvSpPr>
        <p:spPr>
          <a:xfrm>
            <a:off x="5305652" y="2254911"/>
            <a:ext cx="17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53ECE-5114-E4B8-B768-BCD293882A15}"/>
              </a:ext>
            </a:extLst>
          </p:cNvPr>
          <p:cNvSpPr txBox="1"/>
          <p:nvPr/>
        </p:nvSpPr>
        <p:spPr>
          <a:xfrm>
            <a:off x="1793623" y="2632169"/>
            <a:ext cx="23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살고 싶은 지역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인구부터 생활시설까지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바로 분석해 보세요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EF0D86-E0EE-F935-066C-45DFD799750E}"/>
              </a:ext>
            </a:extLst>
          </p:cNvPr>
          <p:cNvSpPr/>
          <p:nvPr/>
        </p:nvSpPr>
        <p:spPr>
          <a:xfrm>
            <a:off x="1886767" y="3430133"/>
            <a:ext cx="1328448" cy="356017"/>
          </a:xfrm>
          <a:prstGeom prst="roundRect">
            <a:avLst/>
          </a:prstGeom>
          <a:solidFill>
            <a:srgbClr val="00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바로가기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8493B-95D2-7A5F-BF87-005B69B61E1F}"/>
              </a:ext>
            </a:extLst>
          </p:cNvPr>
          <p:cNvSpPr txBox="1"/>
          <p:nvPr/>
        </p:nvSpPr>
        <p:spPr>
          <a:xfrm>
            <a:off x="5305652" y="2632169"/>
            <a:ext cx="23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거주하려는 목적지가 있나요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주변에서 합리적인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 추천해 줄게요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6C05805-2C9C-C42E-1267-AB8998F592C5}"/>
              </a:ext>
            </a:extLst>
          </p:cNvPr>
          <p:cNvSpPr/>
          <p:nvPr/>
        </p:nvSpPr>
        <p:spPr>
          <a:xfrm>
            <a:off x="5398796" y="3430133"/>
            <a:ext cx="1328448" cy="356017"/>
          </a:xfrm>
          <a:prstGeom prst="roundRect">
            <a:avLst/>
          </a:prstGeom>
          <a:solidFill>
            <a:srgbClr val="00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바로가기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768AD6-A3B5-E89E-19DC-D89016E1CD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53" y="1057469"/>
            <a:ext cx="2314286" cy="152381"/>
          </a:xfrm>
          <a:prstGeom prst="rect">
            <a:avLst/>
          </a:prstGeom>
        </p:spPr>
      </p:pic>
      <p:sp>
        <p:nvSpPr>
          <p:cNvPr id="29" name="Scroll Thumb">
            <a:extLst>
              <a:ext uri="{FF2B5EF4-FFF2-40B4-BE49-F238E27FC236}">
                <a16:creationId xmlns:a16="http://schemas.microsoft.com/office/drawing/2014/main" id="{9368ED0C-6A36-0682-E122-F17D63164A5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5122049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3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04655"/>
              </p:ext>
            </p:extLst>
          </p:nvPr>
        </p:nvGraphicFramePr>
        <p:xfrm>
          <a:off x="8693098" y="618380"/>
          <a:ext cx="3263422" cy="172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주거지 분석 페이지 기본 화면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중구 버튼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버튼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분석할 지역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433166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364683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050B5F-8D0E-1C71-63CE-94B07CBC1E7F}"/>
              </a:ext>
            </a:extLst>
          </p:cNvPr>
          <p:cNvSpPr/>
          <p:nvPr/>
        </p:nvSpPr>
        <p:spPr>
          <a:xfrm>
            <a:off x="3703509" y="6018594"/>
            <a:ext cx="1249182" cy="230832"/>
          </a:xfrm>
          <a:prstGeom prst="roundRect">
            <a:avLst>
              <a:gd name="adj" fmla="val 26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339657" y="2837032"/>
            <a:ext cx="143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433166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FC623-191A-43F7-CAD1-CA4C08A3C729}"/>
              </a:ext>
            </a:extLst>
          </p:cNvPr>
          <p:cNvSpPr/>
          <p:nvPr/>
        </p:nvSpPr>
        <p:spPr>
          <a:xfrm>
            <a:off x="1201732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D2F4F-1ECE-62E0-A5AA-C6B459618627}"/>
              </a:ext>
            </a:extLst>
          </p:cNvPr>
          <p:cNvSpPr/>
          <p:nvPr/>
        </p:nvSpPr>
        <p:spPr>
          <a:xfrm>
            <a:off x="2258233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82149-1221-D3BD-850A-3BE9AFF4D5B2}"/>
              </a:ext>
            </a:extLst>
          </p:cNvPr>
          <p:cNvSpPr/>
          <p:nvPr/>
        </p:nvSpPr>
        <p:spPr>
          <a:xfrm>
            <a:off x="3316305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411059-A978-5432-1D1D-B3035BAEB370}"/>
              </a:ext>
            </a:extLst>
          </p:cNvPr>
          <p:cNvSpPr/>
          <p:nvPr/>
        </p:nvSpPr>
        <p:spPr>
          <a:xfrm>
            <a:off x="437060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B29661-A1A0-FDD0-2C76-A07FAC3DA3BA}"/>
              </a:ext>
            </a:extLst>
          </p:cNvPr>
          <p:cNvSpPr/>
          <p:nvPr/>
        </p:nvSpPr>
        <p:spPr>
          <a:xfrm>
            <a:off x="5429694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E3116-53A1-02C4-E92D-0E08594CAFB3}"/>
              </a:ext>
            </a:extLst>
          </p:cNvPr>
          <p:cNvSpPr/>
          <p:nvPr/>
        </p:nvSpPr>
        <p:spPr>
          <a:xfrm>
            <a:off x="648744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2C33D-31A8-0EBD-7247-C90F0E2510AC}"/>
              </a:ext>
            </a:extLst>
          </p:cNvPr>
          <p:cNvGrpSpPr/>
          <p:nvPr/>
        </p:nvGrpSpPr>
        <p:grpSpPr>
          <a:xfrm>
            <a:off x="1515323" y="2156438"/>
            <a:ext cx="426317" cy="312902"/>
            <a:chOff x="1604548" y="2137545"/>
            <a:chExt cx="426317" cy="3129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FD1586D-402F-E1BA-5FFC-01D452DD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D3114-298C-C4F6-0B27-34039FA6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CD8C5C-FB27-DBFB-5342-BC7291D9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1B657F-C2E5-2A94-29E0-C3AABE946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14" y="2118927"/>
            <a:ext cx="364264" cy="364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D02E45-895F-0BBB-344C-227C35B98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919" y="2119047"/>
            <a:ext cx="179388" cy="3562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ABA3F2-6934-8A50-07AB-ACDB762806FC}"/>
              </a:ext>
            </a:extLst>
          </p:cNvPr>
          <p:cNvSpPr txBox="1"/>
          <p:nvPr/>
        </p:nvSpPr>
        <p:spPr>
          <a:xfrm>
            <a:off x="225561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4CC43-CD27-6DF2-7012-B26B6F235574}"/>
              </a:ext>
            </a:extLst>
          </p:cNvPr>
          <p:cNvSpPr txBox="1"/>
          <p:nvPr/>
        </p:nvSpPr>
        <p:spPr>
          <a:xfrm>
            <a:off x="3318350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8C4003-9511-737C-8170-541AC91B4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511" y="2101993"/>
            <a:ext cx="324501" cy="368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52208C-45B9-E8E5-F68D-FDF6F03C15E5}"/>
              </a:ext>
            </a:extLst>
          </p:cNvPr>
          <p:cNvSpPr txBox="1"/>
          <p:nvPr/>
        </p:nvSpPr>
        <p:spPr>
          <a:xfrm>
            <a:off x="4372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FC82D-0894-1A4A-0B14-D302CC6F1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942" y="2132199"/>
            <a:ext cx="368116" cy="336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CDF0FD-FE5C-DC67-94A9-5F6671BB61CB}"/>
              </a:ext>
            </a:extLst>
          </p:cNvPr>
          <p:cNvSpPr txBox="1"/>
          <p:nvPr/>
        </p:nvSpPr>
        <p:spPr>
          <a:xfrm>
            <a:off x="543265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E3C980-E3F2-8492-BFE5-5EA9DA847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381" y="2107179"/>
            <a:ext cx="368116" cy="3681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BD54D-6AEC-870C-D796-5F82E9C69C7F}"/>
              </a:ext>
            </a:extLst>
          </p:cNvPr>
          <p:cNvSpPr txBox="1"/>
          <p:nvPr/>
        </p:nvSpPr>
        <p:spPr>
          <a:xfrm>
            <a:off x="6492271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6C1CE-21AD-0832-96F5-4DA92E0BF0AE}"/>
              </a:ext>
            </a:extLst>
          </p:cNvPr>
          <p:cNvSpPr txBox="1"/>
          <p:nvPr/>
        </p:nvSpPr>
        <p:spPr>
          <a:xfrm>
            <a:off x="1199652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인구 밀집도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F60030-500A-0FF0-F700-FAAAC3AEB65C}"/>
              </a:ext>
            </a:extLst>
          </p:cNvPr>
          <p:cNvSpPr txBox="1"/>
          <p:nvPr/>
        </p:nvSpPr>
        <p:spPr>
          <a:xfrm>
            <a:off x="3703509" y="6026288"/>
            <a:ext cx="1249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817020" y="203561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BE5809-57DB-88F3-B1B1-80DECE739AE0}"/>
              </a:ext>
            </a:extLst>
          </p:cNvPr>
          <p:cNvSpPr/>
          <p:nvPr/>
        </p:nvSpPr>
        <p:spPr>
          <a:xfrm>
            <a:off x="817020" y="281549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D72650-81E2-6884-3438-AADC8C67B737}"/>
              </a:ext>
            </a:extLst>
          </p:cNvPr>
          <p:cNvSpPr/>
          <p:nvPr/>
        </p:nvSpPr>
        <p:spPr>
          <a:xfrm>
            <a:off x="3457462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52572-4657-FE18-EA99-26776C5F281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F09294-2819-6939-BB2F-EFCCB6AEE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00" name="타원 99">
            <a:extLst>
              <a:ext uri="{FF2B5EF4-FFF2-40B4-BE49-F238E27FC236}">
                <a16:creationId xmlns:a16="http://schemas.microsoft.com/office/drawing/2014/main" id="{E8002D3B-09B6-0456-A721-FA1F7AE9CE21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67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1960</Words>
  <Application>Microsoft Office PowerPoint</Application>
  <PresentationFormat>와이드스크린</PresentationFormat>
  <Paragraphs>878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Segoe UI</vt:lpstr>
      <vt:lpstr>Cambria Math</vt:lpstr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651</cp:revision>
  <dcterms:created xsi:type="dcterms:W3CDTF">2023-05-26T02:02:00Z</dcterms:created>
  <dcterms:modified xsi:type="dcterms:W3CDTF">2023-06-18T12:41:06Z</dcterms:modified>
</cp:coreProperties>
</file>